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90" r:id="rId6"/>
    <p:sldId id="296" r:id="rId7"/>
    <p:sldId id="298" r:id="rId8"/>
    <p:sldId id="270" r:id="rId9"/>
    <p:sldId id="271" r:id="rId10"/>
    <p:sldId id="269" r:id="rId11"/>
    <p:sldId id="265" r:id="rId12"/>
    <p:sldId id="299" r:id="rId13"/>
    <p:sldId id="300" r:id="rId14"/>
    <p:sldId id="283" r:id="rId15"/>
    <p:sldId id="267" r:id="rId16"/>
    <p:sldId id="295" r:id="rId17"/>
    <p:sldId id="286" r:id="rId18"/>
    <p:sldId id="263" r:id="rId19"/>
    <p:sldId id="264" r:id="rId20"/>
    <p:sldId id="292" r:id="rId21"/>
    <p:sldId id="262" r:id="rId22"/>
    <p:sldId id="260" r:id="rId23"/>
    <p:sldId id="291" r:id="rId24"/>
    <p:sldId id="268" r:id="rId25"/>
    <p:sldId id="280" r:id="rId26"/>
    <p:sldId id="276" r:id="rId27"/>
    <p:sldId id="279" r:id="rId28"/>
    <p:sldId id="288" r:id="rId29"/>
    <p:sldId id="277" r:id="rId30"/>
    <p:sldId id="294" r:id="rId31"/>
    <p:sldId id="275" r:id="rId32"/>
    <p:sldId id="274" r:id="rId33"/>
    <p:sldId id="287" r:id="rId34"/>
    <p:sldId id="289" r:id="rId3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FCB7CE-05F7-42FF-8F50-6573F5E909F8}" v="2" dt="2026-07-08T20:48:25.2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327908C-8D6F-9BB6-3A2F-1C76460974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0D0A5F1-34FB-920D-E72D-9C53CE3D9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61B3832-E40C-6553-7FC0-5C71954F9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98957EE-7716-BC73-6BE5-BE93D05EF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6C04882-DE5B-EB3C-6D48-6D969331E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2686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6ED800-D5AA-5F5D-1184-611616C6B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FC032AC-6888-FE1B-DE72-7AD1F4A6D9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1F3A0B9-8DC3-43D7-048A-F98C852A8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1D4E471-20C4-1B9D-AE48-E7B549568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460A61A-8DC8-C130-E2B4-87C47BD4F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7145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B42060-1B46-3D22-CEB7-623259FCF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261E543-E907-51F4-0406-0537C8C81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6E4C2DB-986E-870C-6117-05DDFDCB7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1BCC358-8B43-2856-6EFD-6306C2841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0FB515B-4AAB-8873-A143-BB1BCC781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0803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179B05-41B4-694A-076E-411933E7D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7E0DBB-4148-AB56-9DC9-DAC932978F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55CB220-CEA8-63EE-6FD7-D46457532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6C04D20-D0DB-4137-8C0C-726D7354A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556E144-9799-3602-9C1B-93E653431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EBE72FD-5B5E-0704-8413-493618A2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9480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F5EE29-8A8B-FEC4-7D9A-1E7C27EBB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E0D9962-CFDE-D6B3-1309-6FC576F33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567C5F7-F5D2-0E0E-2FFA-87061835EB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DBC19E9-60F0-0FC0-F641-B8794E8D1F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569869AC-F6C2-BED7-08F1-D6DCA33FE3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80718686-13C7-D4E2-5E77-6887A4DED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2A74CFD-B8FD-BD19-399C-47CD75BAB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BC97D001-96A2-A564-E542-4B2069142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9969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B2A5811-C477-F8C5-0D1F-6E05B6131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8DFF65C-D50B-12C3-486D-C44285F04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34FA6D0-392D-DD22-ABE1-C365FF0F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031F6CB-0A41-9232-D3E1-AD5386B3B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1630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32CAAAF-938E-8FD6-0107-BE3A0A1DD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5F163AA-B8B4-3D73-CAD1-6614298CE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E58ECCF-33F6-CD7F-2697-184DDFF7A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5581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C05DD1C-A6B5-26D8-BB14-F5DF035C3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343BAB-1E4A-543E-2C94-F78414D37E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D5E973C-DDC7-31F9-197F-D49249DF97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A9E18D7-BF56-B05C-9E8A-6B65CDF0C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E9C28DE-282E-D460-4812-033F4D62C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E84C96CA-F4A3-195B-8567-DE0F9C1D1F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0857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D88FDE-6A8F-5403-5498-C2886E6B6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C8B2C621-1A17-4CF1-4501-68EDE31EC6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5CACCA5-485E-46D3-416C-995F67B5F5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98755E3-6268-CEE1-7A1B-461858D86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572115D-A29C-3277-8F8A-CF6B838F3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AB998BF-D1DB-A072-9EC7-41BE566A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8674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44C468-9584-9E25-65D9-9CE389673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7B0FB34-5D85-8090-AF56-BADFE3EB6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4681E4CB-9C14-6FD7-350F-D88718042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F9AEEA1-F89D-74D1-E144-78ACBF429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3744004-85EA-49B0-41B8-A75D10817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7584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881B5FA5-9091-A5B6-AABE-69B996D9A0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59DE33A-7E24-3AA4-5E85-E74BBE2C0D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B39EE5-4D66-0835-009A-74B4FF8B1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93A25AF-92B3-B53D-FE48-A72DFC51B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9933425-6220-802C-37CF-D073812EB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33658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E7A8D1A-B406-225D-EFA0-21DC9D26A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367BB4C-05AA-4B80-BEB2-25DDD43157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AE182FD-F495-FAD7-BF31-F6DFCB8D54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2813F-A06B-4EF3-9598-D054CB71EDDD}" type="datetimeFigureOut">
              <a:rPr lang="nl-NL" smtClean="0"/>
              <a:t>8-7-2026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DC125CB-8E9E-E465-0F03-1753370AB3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0417249-7A70-698D-4BB5-F63AE297D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0B3F9-6CFA-4E11-9810-329790106DD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2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9" Type="http://schemas.openxmlformats.org/officeDocument/2006/relationships/image" Target="../media/image69.png"/><Relationship Id="rId21" Type="http://schemas.openxmlformats.org/officeDocument/2006/relationships/image" Target="../media/image51.png"/><Relationship Id="rId34" Type="http://schemas.openxmlformats.org/officeDocument/2006/relationships/image" Target="../media/image64.png"/><Relationship Id="rId42" Type="http://schemas.openxmlformats.org/officeDocument/2006/relationships/image" Target="../media/image72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6" Type="http://schemas.openxmlformats.org/officeDocument/2006/relationships/image" Target="../media/image46.png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54.png"/><Relationship Id="rId32" Type="http://schemas.openxmlformats.org/officeDocument/2006/relationships/image" Target="../media/image62.png"/><Relationship Id="rId37" Type="http://schemas.openxmlformats.org/officeDocument/2006/relationships/image" Target="../media/image67.png"/><Relationship Id="rId40" Type="http://schemas.openxmlformats.org/officeDocument/2006/relationships/image" Target="../media/image70.png"/><Relationship Id="rId45" Type="http://schemas.openxmlformats.org/officeDocument/2006/relationships/image" Target="../media/image75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png"/><Relationship Id="rId28" Type="http://schemas.openxmlformats.org/officeDocument/2006/relationships/image" Target="../media/image58.png"/><Relationship Id="rId36" Type="http://schemas.openxmlformats.org/officeDocument/2006/relationships/image" Target="../media/image66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4" Type="http://schemas.openxmlformats.org/officeDocument/2006/relationships/image" Target="../media/image74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png"/><Relationship Id="rId30" Type="http://schemas.openxmlformats.org/officeDocument/2006/relationships/image" Target="../media/image60.png"/><Relationship Id="rId35" Type="http://schemas.openxmlformats.org/officeDocument/2006/relationships/image" Target="../media/image65.png"/><Relationship Id="rId43" Type="http://schemas.openxmlformats.org/officeDocument/2006/relationships/image" Target="../media/image73.png"/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png"/><Relationship Id="rId33" Type="http://schemas.openxmlformats.org/officeDocument/2006/relationships/image" Target="../media/image63.png"/><Relationship Id="rId38" Type="http://schemas.openxmlformats.org/officeDocument/2006/relationships/image" Target="../media/image68.png"/><Relationship Id="rId46" Type="http://schemas.openxmlformats.org/officeDocument/2006/relationships/image" Target="../media/image76.png"/><Relationship Id="rId20" Type="http://schemas.openxmlformats.org/officeDocument/2006/relationships/image" Target="../media/image50.png"/><Relationship Id="rId41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7F0820C-04BE-05E4-703D-0BD7D0E6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D77BA03-F011-6CBD-C925-9A2E71674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48641"/>
            <a:ext cx="6172200" cy="53124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1000" dirty="0"/>
          </a:p>
          <a:p>
            <a:pPr marL="0" indent="0">
              <a:buNone/>
            </a:pPr>
            <a:r>
              <a:rPr lang="nl-NL" sz="6000" dirty="0"/>
              <a:t>       </a:t>
            </a:r>
            <a:r>
              <a:rPr lang="nl-NL" sz="9600" dirty="0">
                <a:solidFill>
                  <a:srgbClr val="7030A0"/>
                </a:solidFill>
              </a:rPr>
              <a:t>HAVO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E80BED95-B323-2E0C-9624-218FB2549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424022"/>
            <a:ext cx="3932237" cy="3444965"/>
          </a:xfrm>
        </p:spPr>
        <p:txBody>
          <a:bodyPr>
            <a:normAutofit fontScale="85000" lnSpcReduction="10000"/>
          </a:bodyPr>
          <a:lstStyle/>
          <a:p>
            <a:r>
              <a:rPr lang="nl-NL" sz="20000" dirty="0">
                <a:solidFill>
                  <a:srgbClr val="7030A0"/>
                </a:solidFill>
              </a:rPr>
              <a:t>ABC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6FE3108-A0D0-6EF5-401E-B7F10FE306F5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1936" y="-73674"/>
            <a:ext cx="3560064" cy="194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006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BAB8C-3C04-B7EF-20EA-A6A85614D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E635B62-24C1-0831-F79C-4405BD63A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5E87E1D-CF1F-79E6-F4E4-D74274C07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0036" y="457200"/>
            <a:ext cx="6172200" cy="4725988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marL="0" indent="0">
              <a:buNone/>
            </a:pPr>
            <a:r>
              <a:rPr lang="nl-NL" sz="17600" dirty="0"/>
              <a:t> </a:t>
            </a:r>
            <a:r>
              <a:rPr lang="nl-NL" sz="17600" dirty="0">
                <a:solidFill>
                  <a:srgbClr val="FF0000"/>
                </a:solidFill>
              </a:rPr>
              <a:t>A</a:t>
            </a:r>
            <a:r>
              <a:rPr lang="nl-NL" sz="17600" dirty="0"/>
              <a:t>shley van Kooij                          </a:t>
            </a:r>
            <a:endParaRPr lang="nl-NL" sz="176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sz="9800" dirty="0">
                <a:solidFill>
                  <a:srgbClr val="FF0000"/>
                </a:solidFill>
              </a:rPr>
              <a:t>                    </a:t>
            </a:r>
            <a:endParaRPr lang="nl-NL" sz="11100" dirty="0"/>
          </a:p>
          <a:p>
            <a:pPr marL="0" indent="0">
              <a:buNone/>
            </a:pPr>
            <a:endParaRPr lang="nl-NL" sz="6400" dirty="0"/>
          </a:p>
          <a:p>
            <a:pPr marL="0" indent="0">
              <a:buNone/>
            </a:pPr>
            <a:endParaRPr lang="nl-NL" sz="6400" dirty="0"/>
          </a:p>
          <a:p>
            <a:pPr marL="0" indent="0">
              <a:buNone/>
            </a:pPr>
            <a:r>
              <a:rPr lang="nl-NL" sz="14400" dirty="0">
                <a:ea typeface="Calibri"/>
                <a:cs typeface="Calibri"/>
              </a:rPr>
              <a:t>Aardig</a:t>
            </a:r>
          </a:p>
          <a:p>
            <a:pPr marL="0" indent="0">
              <a:buNone/>
            </a:pPr>
            <a:r>
              <a:rPr lang="nl-NL" sz="14400" dirty="0">
                <a:ea typeface="Calibri"/>
                <a:cs typeface="Calibri"/>
              </a:rPr>
              <a:t>Attent</a:t>
            </a:r>
          </a:p>
          <a:p>
            <a:pPr marL="0" indent="0">
              <a:buNone/>
            </a:pPr>
            <a:r>
              <a:rPr lang="nl-NL" sz="14400" dirty="0">
                <a:ea typeface="Calibri"/>
                <a:cs typeface="Calibri"/>
              </a:rPr>
              <a:t>Amicaal</a:t>
            </a:r>
          </a:p>
          <a:p>
            <a:pPr marL="0" indent="0">
              <a:buNone/>
            </a:pPr>
            <a:r>
              <a:rPr lang="nl-NL" sz="14400" dirty="0">
                <a:ea typeface="Calibri"/>
                <a:cs typeface="Calibri"/>
              </a:rPr>
              <a:t>Amersfoort</a:t>
            </a:r>
          </a:p>
          <a:p>
            <a:pPr marL="0" indent="0">
              <a:buNone/>
            </a:pPr>
            <a:endParaRPr lang="nl-NL" sz="13500" dirty="0">
              <a:ea typeface="Calibri"/>
              <a:cs typeface="Calibri"/>
            </a:endParaRPr>
          </a:p>
          <a:p>
            <a:pPr marL="0" indent="0">
              <a:buNone/>
            </a:pPr>
            <a:endParaRPr lang="nl-NL" sz="6400" dirty="0"/>
          </a:p>
          <a:p>
            <a:pPr marL="0" indent="0">
              <a:buNone/>
            </a:pPr>
            <a:r>
              <a:rPr lang="nl-NL" sz="6400" dirty="0"/>
              <a:t>       </a:t>
            </a:r>
            <a:r>
              <a:rPr lang="nl-NL" sz="16000" dirty="0"/>
              <a:t>                                                                                                                                 </a:t>
            </a:r>
          </a:p>
          <a:p>
            <a:pPr marL="0" indent="0">
              <a:buNone/>
            </a:pPr>
            <a:r>
              <a:rPr lang="nl-NL" sz="6400" dirty="0">
                <a:solidFill>
                  <a:srgbClr val="FF0000"/>
                </a:solidFill>
              </a:rPr>
              <a:t>                                 </a:t>
            </a:r>
            <a:endParaRPr lang="nl-NL" sz="11100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nl-NL" sz="6400" dirty="0"/>
              <a:t>	</a:t>
            </a:r>
          </a:p>
          <a:p>
            <a:pPr marL="0" indent="0">
              <a:buNone/>
            </a:pPr>
            <a:r>
              <a:rPr lang="nl-NL" sz="4300" dirty="0"/>
              <a:t>	</a:t>
            </a: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F46F216-9ABB-CF81-AE43-81C4C676C63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sz="20000" dirty="0"/>
              <a:t>A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B3B5EDCF-742A-E79E-A0F2-9F34EE6A7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2704" y="2245604"/>
            <a:ext cx="2133358" cy="320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921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0DDA61-5798-045C-EB59-583BA10E3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62A15B5-C72C-D70E-DC5C-193894A51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7D42407-D581-862C-FE70-7BE895D64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21793"/>
            <a:ext cx="6172200" cy="523925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3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B</a:t>
            </a:r>
            <a:r>
              <a:rPr lang="nl-NL" sz="4400" dirty="0"/>
              <a:t>rian van ‘t Verlaat</a:t>
            </a:r>
          </a:p>
          <a:p>
            <a:pPr marL="0" indent="0">
              <a:buNone/>
            </a:pPr>
            <a:r>
              <a:rPr lang="nl-NL" sz="4300" dirty="0"/>
              <a:t>	</a:t>
            </a:r>
          </a:p>
          <a:p>
            <a:pPr marL="0" indent="0">
              <a:buNone/>
            </a:pPr>
            <a:r>
              <a:rPr lang="nl-NL" sz="3600" dirty="0"/>
              <a:t>Bescheiden</a:t>
            </a:r>
          </a:p>
          <a:p>
            <a:pPr marL="0" indent="0">
              <a:buNone/>
            </a:pPr>
            <a:r>
              <a:rPr lang="nl-NL" sz="3600" dirty="0"/>
              <a:t>Briljant</a:t>
            </a:r>
          </a:p>
          <a:p>
            <a:pPr marL="0" indent="0">
              <a:buNone/>
            </a:pPr>
            <a:r>
              <a:rPr lang="nl-NL" sz="4300" dirty="0"/>
              <a:t>	</a:t>
            </a: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14D7DA4-B59D-F9F9-6B9E-4FF663FF1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B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5D3E7AC-1350-8CFA-3838-D1875473E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7218" y="2369615"/>
            <a:ext cx="2225511" cy="333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389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BE8B0-1F94-3BD2-2E51-82A01E511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D2A92F56-E551-D634-CEAE-FBA3DBE7F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07D77F1-9318-1F6B-D577-9909559CD0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704089"/>
            <a:ext cx="6172200" cy="5156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B</a:t>
            </a:r>
            <a:r>
              <a:rPr lang="nl-NL" sz="4400" dirty="0"/>
              <a:t>roodje </a:t>
            </a:r>
            <a:r>
              <a:rPr lang="nl-NL" sz="4400" dirty="0">
                <a:solidFill>
                  <a:srgbClr val="FF0000"/>
                </a:solidFill>
              </a:rPr>
              <a:t>B</a:t>
            </a:r>
            <a:r>
              <a:rPr lang="nl-NL" sz="4400" dirty="0"/>
              <a:t>ijdehand</a:t>
            </a:r>
          </a:p>
          <a:p>
            <a:pPr marL="0" indent="0">
              <a:buNone/>
            </a:pPr>
            <a:r>
              <a:rPr lang="nl-NL" sz="4300" dirty="0"/>
              <a:t>	</a:t>
            </a:r>
          </a:p>
          <a:p>
            <a:pPr marL="0" indent="0">
              <a:buNone/>
            </a:pPr>
            <a:endParaRPr lang="nl-NL" sz="4300" dirty="0"/>
          </a:p>
          <a:p>
            <a:pPr marL="0" indent="0">
              <a:buNone/>
            </a:pPr>
            <a:r>
              <a:rPr lang="nl-NL" sz="4300" dirty="0"/>
              <a:t>	</a:t>
            </a: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24D359-5ADC-0837-4800-A0477DB3300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B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07E71C7-7938-BA0F-3368-4CFBDAAFD4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2025" y="2425446"/>
            <a:ext cx="5300472" cy="397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583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80393-3427-028F-012C-A3B637F75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DE0F8F4-EA38-9313-5E76-7AD3408F1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6E9C8DC3-9561-12CE-7935-BA47F32F6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227" y="-65988"/>
            <a:ext cx="14361852" cy="10481601"/>
          </a:xfrm>
        </p:spPr>
        <p:txBody>
          <a:bodyPr/>
          <a:lstStyle/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C</a:t>
            </a:r>
            <a:r>
              <a:rPr lang="nl-NL" sz="4400" dirty="0"/>
              <a:t>M: Noortje Vos</a:t>
            </a:r>
          </a:p>
          <a:p>
            <a:pPr marL="0" indent="0">
              <a:buNone/>
            </a:pPr>
            <a:br>
              <a:rPr lang="nl-NL" sz="4800" dirty="0"/>
            </a:br>
            <a:r>
              <a:rPr lang="nl-NL" sz="3600" dirty="0"/>
              <a:t>Combinatie</a:t>
            </a:r>
          </a:p>
          <a:p>
            <a:pPr marL="0" indent="0">
              <a:buNone/>
            </a:pPr>
            <a:r>
              <a:rPr lang="nl-NL" sz="3600" dirty="0"/>
              <a:t>Competenties</a:t>
            </a:r>
          </a:p>
          <a:p>
            <a:pPr marL="0" indent="0">
              <a:buNone/>
            </a:pPr>
            <a:r>
              <a:rPr lang="nl-NL" sz="3600" dirty="0"/>
              <a:t>Capabel</a:t>
            </a:r>
          </a:p>
          <a:p>
            <a:pPr marL="0" indent="0">
              <a:buNone/>
            </a:pPr>
            <a:r>
              <a:rPr lang="nl-NL" sz="3600" dirty="0"/>
              <a:t>Charmant</a:t>
            </a:r>
          </a:p>
          <a:p>
            <a:pPr marL="0" indent="0">
              <a:buNone/>
            </a:pPr>
            <a:r>
              <a:rPr lang="nl-NL" sz="3600" dirty="0"/>
              <a:t>Chats</a:t>
            </a:r>
          </a:p>
          <a:p>
            <a:pPr marL="0" indent="0">
              <a:buNone/>
            </a:pPr>
            <a:r>
              <a:rPr lang="nl-NL" sz="3600" dirty="0"/>
              <a:t>Complimenten</a:t>
            </a:r>
          </a:p>
          <a:p>
            <a:pPr marL="0" indent="0">
              <a:buNone/>
            </a:pPr>
            <a:endParaRPr lang="nl-NL" sz="2000" dirty="0"/>
          </a:p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863DECED-DDD9-3D74-C2C2-0E451CCB16F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C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EF12640-D9C2-6DAC-B563-BE0E949F3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0049" y="1973148"/>
            <a:ext cx="2223941" cy="333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262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BD243-5120-600E-A111-02EE0076A8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>
            <a:extLst>
              <a:ext uri="{FF2B5EF4-FFF2-40B4-BE49-F238E27FC236}">
                <a16:creationId xmlns:a16="http://schemas.microsoft.com/office/drawing/2014/main" id="{D405853D-1206-5929-5B00-F4F9E43AF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37468E2C-D965-019B-6913-AA7CD4E0A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320040"/>
            <a:ext cx="6172200" cy="628930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D</a:t>
            </a:r>
            <a:r>
              <a:rPr lang="nl-NL" sz="4400" dirty="0"/>
              <a:t>inand van Adrichem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3600" dirty="0"/>
              <a:t>Diepzinnig</a:t>
            </a:r>
          </a:p>
          <a:p>
            <a:pPr marL="0" indent="0">
              <a:buNone/>
            </a:pPr>
            <a:r>
              <a:rPr lang="nl-NL" sz="3600" dirty="0"/>
              <a:t>Denker</a:t>
            </a:r>
          </a:p>
          <a:p>
            <a:pPr marL="0" indent="0">
              <a:buNone/>
            </a:pPr>
            <a:r>
              <a:rPr lang="nl-NL" sz="3600" dirty="0"/>
              <a:t>Dromerig</a:t>
            </a:r>
            <a:r>
              <a:rPr lang="nl-NL" sz="4000" dirty="0"/>
              <a:t> </a:t>
            </a:r>
          </a:p>
          <a:p>
            <a:pPr marL="0" indent="0">
              <a:buNone/>
            </a:pPr>
            <a:r>
              <a:rPr lang="nl-NL" sz="4000" dirty="0"/>
              <a:t>	</a:t>
            </a:r>
          </a:p>
          <a:p>
            <a:pPr marL="0" indent="0">
              <a:buNone/>
            </a:pPr>
            <a:endParaRPr lang="nl-NL" sz="19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B26088C-8F75-E967-0222-2BDECBB25FA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D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C223E58-5F4A-27D4-E42C-6D121CC471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2057400"/>
            <a:ext cx="2180780" cy="327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608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A9AA7-3AB2-A531-D130-0E1F4FBC4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8EF10AA-798A-AE6D-F37B-4E006E86D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900E46B1-8DF6-AEEA-D83A-46ECE79F7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3804" y="457200"/>
            <a:ext cx="9368287" cy="5943599"/>
          </a:xfrm>
        </p:spPr>
        <p:txBody>
          <a:bodyPr>
            <a:normAutofit fontScale="85000" lnSpcReduction="20000"/>
          </a:bodyPr>
          <a:lstStyle/>
          <a:p>
            <a:pPr marL="1828800" lvl="4" indent="0">
              <a:buNone/>
            </a:pPr>
            <a:endParaRPr lang="nl-NL" sz="6000" b="1" dirty="0"/>
          </a:p>
          <a:p>
            <a:pPr marL="1828800" lvl="4" indent="0">
              <a:buNone/>
            </a:pPr>
            <a:endParaRPr lang="nl-NL" sz="6000" b="1" dirty="0"/>
          </a:p>
          <a:p>
            <a:pPr marL="1828800" lvl="4" indent="0">
              <a:buNone/>
            </a:pPr>
            <a:endParaRPr lang="nl-NL" sz="6000" b="1" dirty="0"/>
          </a:p>
          <a:p>
            <a:pPr marL="1828800" lvl="4" indent="0">
              <a:buNone/>
            </a:pPr>
            <a:endParaRPr lang="nl-NL" sz="6000" b="1" dirty="0"/>
          </a:p>
          <a:p>
            <a:pPr marL="1828800" lvl="4" indent="0">
              <a:buNone/>
            </a:pPr>
            <a:r>
              <a:rPr lang="nl-NL" sz="6000" dirty="0">
                <a:solidFill>
                  <a:srgbClr val="FF0000"/>
                </a:solidFill>
              </a:rPr>
              <a:t>E</a:t>
            </a:r>
            <a:r>
              <a:rPr lang="nl-NL" sz="6000" dirty="0"/>
              <a:t>conomisch</a:t>
            </a:r>
          </a:p>
          <a:p>
            <a:pPr marL="1828800" lvl="4" indent="0">
              <a:buNone/>
            </a:pPr>
            <a:endParaRPr lang="nl-NL" sz="4000" dirty="0"/>
          </a:p>
          <a:p>
            <a:pPr marL="1828800" lvl="4" indent="0">
              <a:buNone/>
            </a:pPr>
            <a:endParaRPr lang="nl-NL" sz="4000" dirty="0"/>
          </a:p>
          <a:p>
            <a:pPr marL="1828800" lvl="4" indent="0">
              <a:buNone/>
            </a:pPr>
            <a:r>
              <a:rPr lang="nl-NL" sz="5200" dirty="0"/>
              <a:t>90% van de economische hbo-opleidingen is een</a:t>
            </a:r>
          </a:p>
          <a:p>
            <a:pPr marL="1828800" lvl="4" indent="0">
              <a:buNone/>
            </a:pPr>
            <a:r>
              <a:rPr lang="nl-NL" sz="5200" b="1" u="sng" dirty="0"/>
              <a:t>bedrijfseconomische </a:t>
            </a:r>
            <a:r>
              <a:rPr lang="nl-NL" sz="5200" dirty="0"/>
              <a:t>opleiding</a:t>
            </a:r>
          </a:p>
          <a:p>
            <a:pPr marL="1828800" lvl="4" indent="0">
              <a:buNone/>
            </a:pP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DBBE3B6-3D2D-8919-23E7-9B8497E61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E</a:t>
            </a:r>
          </a:p>
        </p:txBody>
      </p:sp>
      <p:pic>
        <p:nvPicPr>
          <p:cNvPr id="1026" name="Picture 2" descr="Grafische bedrijfseconomie vector illustratie. Illustratie van zakenman -  62576567">
            <a:extLst>
              <a:ext uri="{FF2B5EF4-FFF2-40B4-BE49-F238E27FC236}">
                <a16:creationId xmlns:a16="http://schemas.microsoft.com/office/drawing/2014/main" id="{532A944F-B90D-C829-6D58-89F4C3462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5005" y="457200"/>
            <a:ext cx="2807208" cy="2807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504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0BEED-C64B-E99E-A8BA-18056FDD8D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A5DE1965-5788-2284-4F55-CA38C0D57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5324DF4F-7D02-DF3E-FF83-3F782C3369D4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F362A1D-1296-9885-26A1-EAEAE2193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F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15BCBD5-0AF3-128D-EB56-1F745D6B61A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357004" y="987425"/>
            <a:ext cx="6834996" cy="5413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000" dirty="0"/>
              <a:t>	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F</a:t>
            </a:r>
            <a:r>
              <a:rPr lang="nl-NL" sz="4400" dirty="0"/>
              <a:t>rank Spiering</a:t>
            </a:r>
          </a:p>
          <a:p>
            <a:pPr marL="0" indent="0">
              <a:buNone/>
            </a:pPr>
            <a:r>
              <a:rPr lang="nl-NL" sz="4400" dirty="0"/>
              <a:t>		</a:t>
            </a:r>
          </a:p>
          <a:p>
            <a:pPr marL="0" indent="0">
              <a:buNone/>
            </a:pPr>
            <a:r>
              <a:rPr lang="nl-NL" sz="3600" dirty="0"/>
              <a:t>Fantastisch</a:t>
            </a:r>
          </a:p>
          <a:p>
            <a:pPr marL="0" indent="0">
              <a:buNone/>
            </a:pPr>
            <a:r>
              <a:rPr lang="nl-NL" sz="3600" dirty="0"/>
              <a:t>Formidabel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			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B172399-A335-8EBD-2747-6DFBF09F47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5128" y="754380"/>
            <a:ext cx="2228088" cy="3342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42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4CBCC-02D6-8AEE-237E-57E44CC84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315A8963-9100-7399-088B-ED3D9F927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A46EF8D4-0F67-3CE3-4AD2-1FB4FAB92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/>
              <a:t>F</a:t>
            </a:r>
            <a:endParaRPr lang="nl-NL" sz="20000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110BA13C-DC44-14F2-71CB-3DEF24D7DBC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919472" y="987425"/>
            <a:ext cx="7272528" cy="56876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000" dirty="0"/>
              <a:t>	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		</a:t>
            </a:r>
          </a:p>
          <a:p>
            <a:pPr marL="0" indent="0">
              <a:buNone/>
            </a:pPr>
            <a:r>
              <a:rPr lang="nl-NL" sz="4800" dirty="0">
                <a:solidFill>
                  <a:srgbClr val="FF0000"/>
                </a:solidFill>
              </a:rPr>
              <a:t>F</a:t>
            </a:r>
            <a:r>
              <a:rPr lang="nl-NL" sz="4800" dirty="0"/>
              <a:t>ris43</a:t>
            </a:r>
          </a:p>
          <a:p>
            <a:pPr marL="0" indent="0">
              <a:buNone/>
            </a:pPr>
            <a:endParaRPr lang="nl-NL" sz="4800" dirty="0"/>
          </a:p>
          <a:p>
            <a:pPr marL="0" indent="0">
              <a:buNone/>
            </a:pPr>
            <a:endParaRPr lang="nl-NL" sz="8400" dirty="0"/>
          </a:p>
          <a:p>
            <a:pPr marL="0" indent="0">
              <a:buNone/>
            </a:pPr>
            <a:r>
              <a:rPr lang="nl-NL" sz="4000" dirty="0"/>
              <a:t>			</a:t>
            </a:r>
          </a:p>
        </p:txBody>
      </p:sp>
      <p:sp>
        <p:nvSpPr>
          <p:cNvPr id="9" name="AutoShape 2" descr="Voorbeeld van afbeelding">
            <a:extLst>
              <a:ext uri="{FF2B5EF4-FFF2-40B4-BE49-F238E27FC236}">
                <a16:creationId xmlns:a16="http://schemas.microsoft.com/office/drawing/2014/main" id="{8645A656-EEA6-D739-F995-2688AEC7B0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3240B02F-65F8-C7A8-D086-BA6D02567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365" y="1522805"/>
            <a:ext cx="3063634" cy="3285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752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3F047-2B21-3276-41E6-E5C9BAB1B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FBAC47A6-0458-561B-3BBE-AB30E2159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BBE8091C-9FF4-D068-9823-4D3E7387718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/>
              <a:t>F</a:t>
            </a:r>
            <a:endParaRPr lang="nl-NL" sz="20000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E2B6E88-FA92-8DCA-0086-2C1F5BD590D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44568" y="192025"/>
            <a:ext cx="7647432" cy="6483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000" dirty="0"/>
              <a:t>	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		</a:t>
            </a:r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F</a:t>
            </a:r>
            <a:r>
              <a:rPr lang="nl-NL" sz="4400" dirty="0"/>
              <a:t>oto</a:t>
            </a:r>
          </a:p>
          <a:p>
            <a:pPr marL="0" indent="0">
              <a:buNone/>
            </a:pPr>
            <a:r>
              <a:rPr lang="nl-NL" sz="4400" dirty="0"/>
              <a:t>Fris43</a:t>
            </a:r>
          </a:p>
          <a:p>
            <a:pPr marL="0" indent="0">
              <a:buNone/>
            </a:pPr>
            <a:r>
              <a:rPr lang="nl-NL" sz="4400" dirty="0"/>
              <a:t>Fabelachtig</a:t>
            </a:r>
          </a:p>
          <a:p>
            <a:pPr marL="0" indent="0">
              <a:buNone/>
            </a:pPr>
            <a:r>
              <a:rPr lang="nl-NL" sz="4000" dirty="0"/>
              <a:t>			</a:t>
            </a:r>
          </a:p>
        </p:txBody>
      </p:sp>
      <p:sp>
        <p:nvSpPr>
          <p:cNvPr id="9" name="AutoShape 2" descr="Voorbeeld van afbeelding">
            <a:extLst>
              <a:ext uri="{FF2B5EF4-FFF2-40B4-BE49-F238E27FC236}">
                <a16:creationId xmlns:a16="http://schemas.microsoft.com/office/drawing/2014/main" id="{9FF9B9CF-A4B9-26FB-8EFE-12156D5522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3D45160-C2EF-5CB0-2AFD-BC1AAA88A7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3516" y="758953"/>
            <a:ext cx="3199328" cy="518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60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99643-3F4B-F79C-5A31-3F841C075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F1D205D-87C4-A5CE-07D8-1D9DD3127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9011A03B-69A1-73AF-D7FD-CCCD66C35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025" y="845389"/>
            <a:ext cx="6583363" cy="50156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400" dirty="0" err="1">
                <a:solidFill>
                  <a:srgbClr val="FF0000"/>
                </a:solidFill>
              </a:rPr>
              <a:t>G</a:t>
            </a:r>
            <a:r>
              <a:rPr lang="nl-NL" sz="4400" dirty="0" err="1"/>
              <a:t>hasemi</a:t>
            </a:r>
            <a:r>
              <a:rPr lang="nl-NL" sz="4400" dirty="0"/>
              <a:t>, </a:t>
            </a:r>
            <a:r>
              <a:rPr lang="nl-NL" sz="4400" dirty="0" err="1"/>
              <a:t>Artin</a:t>
            </a:r>
            <a:endParaRPr lang="nl-NL" sz="4400" dirty="0"/>
          </a:p>
          <a:p>
            <a:pPr marL="0" indent="0">
              <a:buNone/>
            </a:pPr>
            <a:endParaRPr lang="nl-NL" sz="4400" dirty="0"/>
          </a:p>
          <a:p>
            <a:pPr marL="0" indent="0">
              <a:buNone/>
            </a:pPr>
            <a:r>
              <a:rPr lang="nl-NL" sz="4400" dirty="0"/>
              <a:t>	</a:t>
            </a:r>
            <a:r>
              <a:rPr lang="nl-NL" sz="3600" dirty="0"/>
              <a:t>Geweldig</a:t>
            </a:r>
          </a:p>
          <a:p>
            <a:pPr marL="0" indent="0">
              <a:buNone/>
            </a:pPr>
            <a:r>
              <a:rPr lang="nl-NL" sz="3600" dirty="0"/>
              <a:t>	Groei</a:t>
            </a:r>
          </a:p>
          <a:p>
            <a:pPr marL="0" indent="0">
              <a:buNone/>
            </a:pPr>
            <a:r>
              <a:rPr lang="nl-NL" sz="3600" dirty="0"/>
              <a:t>	Genieten</a:t>
            </a:r>
          </a:p>
          <a:p>
            <a:pPr marL="0" indent="0">
              <a:buNone/>
            </a:pPr>
            <a:endParaRPr lang="nl-NL" sz="44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G</a:t>
            </a:r>
            <a:r>
              <a:rPr lang="nl-NL" sz="4400" dirty="0"/>
              <a:t>eert van der Linden</a:t>
            </a:r>
          </a:p>
          <a:p>
            <a:pPr marL="0" indent="0">
              <a:buNone/>
            </a:pP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0A485F1-74DD-2BBC-AFDE-BAAD06D156E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G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AA1FB84E-AEEC-9884-C6B0-1CCE597F5D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067C76F-98D1-073D-64A1-6BE612E68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323" y="379476"/>
            <a:ext cx="1588008" cy="2382012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E6DE272-347D-2112-BF6E-3B48433C2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91323" y="3581400"/>
            <a:ext cx="1588008" cy="2382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873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A9C2E-EA82-DDD8-FFF8-03916EFB8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E070024-A340-8FA0-85CB-492F38311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FFF12AE6-5763-1A35-002B-50EEBD4B8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2086" y="457200"/>
            <a:ext cx="6172200" cy="6181344"/>
          </a:xfrm>
        </p:spPr>
        <p:txBody>
          <a:bodyPr>
            <a:normAutofit fontScale="92500" lnSpcReduction="10000"/>
          </a:bodyPr>
          <a:lstStyle/>
          <a:p>
            <a:endParaRPr lang="nl-NL" sz="4000" dirty="0"/>
          </a:p>
          <a:p>
            <a:pPr marL="0" indent="0">
              <a:buNone/>
            </a:pPr>
            <a:r>
              <a:rPr lang="nl-NL" sz="4000" dirty="0"/>
              <a:t>                             </a:t>
            </a:r>
            <a:r>
              <a:rPr lang="nl-NL" sz="3000" dirty="0"/>
              <a:t>van der </a:t>
            </a:r>
            <a:r>
              <a:rPr lang="nl-NL" sz="3000" dirty="0">
                <a:solidFill>
                  <a:srgbClr val="FF0000"/>
                </a:solidFill>
              </a:rPr>
              <a:t>H</a:t>
            </a:r>
            <a:r>
              <a:rPr lang="nl-NL" sz="3000" dirty="0"/>
              <a:t>am, Jurre</a:t>
            </a:r>
          </a:p>
          <a:p>
            <a:pPr marL="0" indent="0">
              <a:buNone/>
            </a:pPr>
            <a:r>
              <a:rPr lang="nl-NL" sz="4000" dirty="0"/>
              <a:t>Hulpvaardig	</a:t>
            </a:r>
            <a:endParaRPr lang="nl-NL" sz="3000" dirty="0"/>
          </a:p>
          <a:p>
            <a:pPr marL="0" indent="0">
              <a:buNone/>
            </a:pPr>
            <a:r>
              <a:rPr lang="nl-NL" sz="4000" dirty="0"/>
              <a:t>Handig</a:t>
            </a:r>
          </a:p>
          <a:p>
            <a:pPr marL="0" indent="0">
              <a:buNone/>
            </a:pPr>
            <a:r>
              <a:rPr lang="nl-NL" sz="4000" dirty="0"/>
              <a:t>Hartelijk</a:t>
            </a:r>
            <a:r>
              <a:rPr lang="nl-NL" sz="4000" dirty="0">
                <a:solidFill>
                  <a:srgbClr val="FF0000"/>
                </a:solidFill>
              </a:rPr>
              <a:t>                </a:t>
            </a:r>
            <a:r>
              <a:rPr lang="nl-NL" sz="3000" dirty="0">
                <a:solidFill>
                  <a:srgbClr val="FF0000"/>
                </a:solidFill>
              </a:rPr>
              <a:t>H</a:t>
            </a:r>
            <a:r>
              <a:rPr lang="nl-NL" sz="3000" dirty="0"/>
              <a:t>erwig, Jonathan</a:t>
            </a:r>
          </a:p>
          <a:p>
            <a:pPr marL="0" indent="0">
              <a:buNone/>
            </a:pPr>
            <a:r>
              <a:rPr lang="nl-NL" sz="4000" dirty="0"/>
              <a:t>Hysterisch</a:t>
            </a:r>
          </a:p>
          <a:p>
            <a:pPr marL="0" indent="0">
              <a:buNone/>
            </a:pPr>
            <a:r>
              <a:rPr lang="nl-NL" sz="4000" dirty="0"/>
              <a:t>Half / Heel</a:t>
            </a:r>
            <a:r>
              <a:rPr lang="nl-NL" sz="4000" dirty="0">
                <a:solidFill>
                  <a:srgbClr val="FF0000"/>
                </a:solidFill>
              </a:rPr>
              <a:t>                   </a:t>
            </a:r>
            <a:r>
              <a:rPr lang="nl-NL" sz="3000" dirty="0">
                <a:solidFill>
                  <a:srgbClr val="FF0000"/>
                </a:solidFill>
              </a:rPr>
              <a:t>H</a:t>
            </a:r>
            <a:r>
              <a:rPr lang="nl-NL" sz="3000" dirty="0"/>
              <a:t>orden, Lex</a:t>
            </a:r>
          </a:p>
          <a:p>
            <a:pPr marL="0" indent="0">
              <a:buNone/>
            </a:pPr>
            <a:r>
              <a:rPr lang="nl-NL" sz="4000" dirty="0"/>
              <a:t>Havo</a:t>
            </a:r>
            <a:endParaRPr lang="nl-NL" sz="3000" dirty="0"/>
          </a:p>
          <a:p>
            <a:pPr marL="0" indent="0">
              <a:buNone/>
            </a:pPr>
            <a:r>
              <a:rPr lang="nl-NL" sz="4000" dirty="0"/>
              <a:t>HBO</a:t>
            </a:r>
            <a:endParaRPr lang="nl-NL" sz="3000" dirty="0"/>
          </a:p>
          <a:p>
            <a:pPr marL="0" indent="0">
              <a:buNone/>
            </a:pPr>
            <a:r>
              <a:rPr lang="nl-NL" dirty="0"/>
              <a:t>                                            </a:t>
            </a:r>
            <a:r>
              <a:rPr lang="nl-NL" sz="3000" dirty="0">
                <a:solidFill>
                  <a:srgbClr val="FF0000"/>
                </a:solidFill>
              </a:rPr>
              <a:t>H</a:t>
            </a:r>
            <a:r>
              <a:rPr lang="nl-NL" sz="3000" dirty="0"/>
              <a:t>annah, Vink</a:t>
            </a:r>
          </a:p>
          <a:p>
            <a:pPr marL="0" indent="0">
              <a:buNone/>
            </a:pPr>
            <a:r>
              <a:rPr lang="nl-NL" sz="3000" dirty="0">
                <a:solidFill>
                  <a:srgbClr val="FF0000"/>
                </a:solidFill>
              </a:rPr>
              <a:t>                                              </a:t>
            </a:r>
            <a:endParaRPr lang="nl-NL" sz="3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275DD9CA-3925-A4E8-90E3-E9E7A284390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H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5FF116D0-84AD-8C8B-98F5-59F34B96C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0677" y="3576411"/>
            <a:ext cx="980600" cy="14709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93FB56D5-8732-0960-B4B5-D412A322E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1182" y="305546"/>
            <a:ext cx="1003429" cy="1505144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81A338D0-6053-D864-2BCF-65F99C21AB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012" y="1919643"/>
            <a:ext cx="980599" cy="1470899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4B6DA824-09A7-EAF7-2AB6-A91CE35A70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0676" y="5167644"/>
            <a:ext cx="980600" cy="147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206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ABB34-F47E-F826-7A93-E70E9BB6F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F1B83AE-034D-F628-79DB-2438D9D9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0687DC9-ACD1-8F5A-8F5A-95F278A71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025" y="526211"/>
            <a:ext cx="7042023" cy="6029864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nl-NL" sz="8400" dirty="0"/>
          </a:p>
          <a:p>
            <a:pPr marL="0" indent="0">
              <a:buNone/>
            </a:pPr>
            <a:r>
              <a:rPr lang="nl-NL" sz="8400" dirty="0"/>
              <a:t>	</a:t>
            </a:r>
            <a:r>
              <a:rPr lang="nl-NL" sz="5700" dirty="0">
                <a:solidFill>
                  <a:srgbClr val="FF0000"/>
                </a:solidFill>
              </a:rPr>
              <a:t>I</a:t>
            </a:r>
            <a:r>
              <a:rPr lang="nl-NL" sz="5700" dirty="0"/>
              <a:t>be Bok</a:t>
            </a:r>
            <a:endParaRPr lang="nl-NL" sz="5700" strike="sngStrike" dirty="0"/>
          </a:p>
          <a:p>
            <a:pPr marL="0" indent="0">
              <a:buNone/>
            </a:pPr>
            <a:endParaRPr lang="nl-NL" sz="5700" dirty="0"/>
          </a:p>
          <a:p>
            <a:pPr marL="0" indent="0">
              <a:buNone/>
            </a:pPr>
            <a:r>
              <a:rPr lang="nl-NL" sz="5700" dirty="0"/>
              <a:t>	</a:t>
            </a:r>
            <a:r>
              <a:rPr lang="nl-NL" sz="4600" dirty="0"/>
              <a:t>Immense</a:t>
            </a:r>
          </a:p>
          <a:p>
            <a:pPr marL="0" indent="0">
              <a:buNone/>
            </a:pPr>
            <a:r>
              <a:rPr lang="nl-NL" sz="4600" dirty="0"/>
              <a:t>	Indrukwekkend</a:t>
            </a:r>
          </a:p>
          <a:p>
            <a:pPr marL="0" indent="0">
              <a:buNone/>
            </a:pPr>
            <a:r>
              <a:rPr lang="nl-NL" sz="4600" dirty="0"/>
              <a:t>	Interesse </a:t>
            </a:r>
          </a:p>
          <a:p>
            <a:pPr marL="0" indent="0">
              <a:buNone/>
            </a:pPr>
            <a:r>
              <a:rPr lang="nl-NL" sz="4700" dirty="0"/>
              <a:t>	</a:t>
            </a:r>
          </a:p>
          <a:p>
            <a:pPr marL="0" indent="0">
              <a:buNone/>
            </a:pPr>
            <a:r>
              <a:rPr lang="nl-NL" sz="8400" dirty="0"/>
              <a:t>	</a:t>
            </a:r>
            <a:r>
              <a:rPr lang="nl-NL" sz="5700" dirty="0"/>
              <a:t>	</a:t>
            </a:r>
          </a:p>
          <a:p>
            <a:pPr marL="0" indent="0">
              <a:buNone/>
            </a:pPr>
            <a:r>
              <a:rPr lang="nl-NL" sz="5700" dirty="0"/>
              <a:t>	</a:t>
            </a: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844E122-9C73-7A20-F6FC-2E7DDF34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I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9BB6E98-B116-7F46-A342-861CA4D42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924" y="1211388"/>
            <a:ext cx="1786101" cy="4881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655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ABB34-F47E-F826-7A93-E70E9BB6F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F1B83AE-034D-F628-79DB-2438D9D92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0687DC9-ACD1-8F5A-8F5A-95F278A71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26211"/>
            <a:ext cx="6172200" cy="60298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4800" dirty="0">
                <a:solidFill>
                  <a:srgbClr val="FF0000"/>
                </a:solidFill>
              </a:rPr>
              <a:t>I</a:t>
            </a:r>
            <a:r>
              <a:rPr lang="nl-NL" sz="4800" dirty="0"/>
              <a:t>be Bok</a:t>
            </a:r>
            <a:endParaRPr lang="nl-NL" sz="4800" strike="sngStrike" dirty="0"/>
          </a:p>
          <a:p>
            <a:pPr marL="0" indent="0">
              <a:buNone/>
            </a:pPr>
            <a:endParaRPr lang="nl-NL" sz="4800" dirty="0"/>
          </a:p>
          <a:p>
            <a:pPr marL="0" indent="0">
              <a:buNone/>
            </a:pPr>
            <a:endParaRPr lang="nl-NL" sz="4800" dirty="0"/>
          </a:p>
          <a:p>
            <a:pPr marL="0" indent="0">
              <a:buNone/>
            </a:pPr>
            <a:r>
              <a:rPr lang="nl-NL" sz="3600" dirty="0">
                <a:solidFill>
                  <a:srgbClr val="FF0000"/>
                </a:solidFill>
              </a:rPr>
              <a:t>I</a:t>
            </a:r>
            <a:r>
              <a:rPr lang="nl-NL" sz="3600" dirty="0"/>
              <a:t>ntelligent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8400" dirty="0"/>
              <a:t>	</a:t>
            </a:r>
            <a:r>
              <a:rPr lang="nl-NL" sz="5700" dirty="0"/>
              <a:t>	</a:t>
            </a:r>
          </a:p>
          <a:p>
            <a:pPr marL="0" indent="0">
              <a:buNone/>
            </a:pPr>
            <a:r>
              <a:rPr lang="nl-NL" sz="5700" dirty="0"/>
              <a:t>	</a:t>
            </a: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844E122-9C73-7A20-F6FC-2E7DDF34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I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137BDB0-41E5-BE91-A542-B9B01360C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828553" y="1383809"/>
            <a:ext cx="4500569" cy="337542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CA06E01-ADD3-D41B-D562-C0529434C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906" y="526211"/>
            <a:ext cx="1633728" cy="2450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09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21456-B2C9-3326-6523-C592329F9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A9BC8D2-A0CB-838E-E9B7-07EF9424C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A9E6F8C-BAC3-3551-57EB-7DDB0E4A05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508760"/>
            <a:ext cx="6892924" cy="452628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NL" sz="4000" dirty="0"/>
              <a:t>			</a:t>
            </a:r>
          </a:p>
          <a:p>
            <a:pPr marL="0" indent="0">
              <a:buNone/>
            </a:pPr>
            <a:r>
              <a:rPr lang="nl-NL" sz="2800" dirty="0"/>
              <a:t>                                                     </a:t>
            </a:r>
            <a:r>
              <a:rPr lang="nl-NL" sz="3000" dirty="0">
                <a:solidFill>
                  <a:srgbClr val="FF0000"/>
                </a:solidFill>
              </a:rPr>
              <a:t>J</a:t>
            </a:r>
            <a:r>
              <a:rPr lang="nl-NL" sz="3000" dirty="0"/>
              <a:t>oas </a:t>
            </a:r>
            <a:r>
              <a:rPr lang="nl-NL" sz="3000" dirty="0" err="1"/>
              <a:t>Dijkhof</a:t>
            </a:r>
            <a:endParaRPr lang="nl-NL" sz="3000" dirty="0"/>
          </a:p>
          <a:p>
            <a:pPr marL="0" indent="0">
              <a:buNone/>
            </a:pPr>
            <a:r>
              <a:rPr lang="nl-NL" sz="4300" dirty="0"/>
              <a:t>Jong </a:t>
            </a:r>
          </a:p>
          <a:p>
            <a:pPr marL="0" indent="0">
              <a:buNone/>
            </a:pPr>
            <a:r>
              <a:rPr lang="nl-NL" sz="4300" dirty="0"/>
              <a:t>Joviaal</a:t>
            </a:r>
            <a:endParaRPr lang="nl-NL" sz="3000" dirty="0"/>
          </a:p>
          <a:p>
            <a:pPr marL="0" indent="0">
              <a:buNone/>
            </a:pPr>
            <a:r>
              <a:rPr lang="nl-NL" sz="4300" dirty="0"/>
              <a:t>Jongens</a:t>
            </a:r>
            <a:r>
              <a:rPr lang="nl-NL" sz="4400" dirty="0">
                <a:solidFill>
                  <a:srgbClr val="FF0000"/>
                </a:solidFill>
              </a:rPr>
              <a:t>               </a:t>
            </a:r>
            <a:r>
              <a:rPr lang="nl-NL" sz="3300" dirty="0">
                <a:solidFill>
                  <a:srgbClr val="FF0000"/>
                </a:solidFill>
              </a:rPr>
              <a:t>J</a:t>
            </a:r>
            <a:r>
              <a:rPr lang="nl-NL" sz="3300" dirty="0"/>
              <a:t>an van Alphen</a:t>
            </a:r>
          </a:p>
          <a:p>
            <a:pPr marL="0" indent="0">
              <a:buNone/>
            </a:pPr>
            <a:r>
              <a:rPr lang="nl-NL" sz="4300" dirty="0"/>
              <a:t>Juichend      </a:t>
            </a:r>
            <a:r>
              <a:rPr lang="nl-NL" sz="2800" dirty="0"/>
              <a:t>    </a:t>
            </a:r>
          </a:p>
          <a:p>
            <a:pPr marL="0" indent="0">
              <a:buNone/>
            </a:pPr>
            <a:r>
              <a:rPr lang="nl-NL" sz="3000" dirty="0">
                <a:solidFill>
                  <a:srgbClr val="FF0000"/>
                </a:solidFill>
              </a:rPr>
              <a:t>                                       </a:t>
            </a:r>
            <a:endParaRPr lang="nl-NL" sz="3000" dirty="0"/>
          </a:p>
          <a:p>
            <a:pPr marL="0" indent="0">
              <a:buNone/>
            </a:pPr>
            <a:r>
              <a:rPr lang="nl-NL" sz="3000" dirty="0"/>
              <a:t> </a:t>
            </a:r>
          </a:p>
          <a:p>
            <a:pPr marL="0" indent="0">
              <a:buNone/>
            </a:pPr>
            <a:r>
              <a:rPr lang="nl-NL" sz="2800" dirty="0"/>
              <a:t>                                      </a:t>
            </a:r>
          </a:p>
          <a:p>
            <a:pPr marL="0" indent="0">
              <a:buNone/>
            </a:pPr>
            <a:r>
              <a:rPr lang="nl-NL" sz="3000" dirty="0">
                <a:solidFill>
                  <a:srgbClr val="FF0000"/>
                </a:solidFill>
              </a:rPr>
              <a:t>                                            J</a:t>
            </a:r>
            <a:r>
              <a:rPr lang="nl-NL" sz="3000" dirty="0"/>
              <a:t>ob Verhoeven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52872A6-68F5-9346-4178-38CA86F9D0B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J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A0D23EC-02DE-929A-16FD-4105796342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3590" y="822960"/>
            <a:ext cx="1066800" cy="160020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090763E-21BD-C8E0-2CA0-7A1446948B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3590" y="2558663"/>
            <a:ext cx="1066800" cy="160020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F6ECD733-515C-365C-0612-03CCC9EA73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3590" y="4377690"/>
            <a:ext cx="1066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662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4773E7-F1D1-28FD-1D4B-491C98350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BC8D04C-035C-449D-797B-762C5AB1E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C37325B5-D156-10A9-897B-1EF73E757F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3895" y="457199"/>
            <a:ext cx="6533714" cy="6152147"/>
          </a:xfrm>
        </p:spPr>
        <p:txBody>
          <a:bodyPr>
            <a:normAutofit/>
          </a:bodyPr>
          <a:lstStyle/>
          <a:p>
            <a:endParaRPr lang="nl-NL" sz="43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K</a:t>
            </a:r>
            <a:r>
              <a:rPr lang="nl-NL" sz="4400" dirty="0"/>
              <a:t>ammer, Lotte</a:t>
            </a:r>
          </a:p>
          <a:p>
            <a:pPr marL="0" indent="0">
              <a:buNone/>
            </a:pPr>
            <a:endParaRPr lang="nl-NL" sz="4400" dirty="0"/>
          </a:p>
          <a:p>
            <a:pPr marL="0" indent="0">
              <a:buNone/>
            </a:pPr>
            <a:r>
              <a:rPr lang="nl-NL" sz="3600" dirty="0"/>
              <a:t>Kanjer</a:t>
            </a:r>
          </a:p>
          <a:p>
            <a:pPr marL="0" indent="0">
              <a:buNone/>
            </a:pPr>
            <a:r>
              <a:rPr lang="nl-NL" sz="3600" dirty="0"/>
              <a:t>Kansrijk</a:t>
            </a:r>
          </a:p>
          <a:p>
            <a:pPr marL="0" indent="0">
              <a:buNone/>
            </a:pPr>
            <a:r>
              <a:rPr lang="nl-NL" sz="3600" dirty="0"/>
              <a:t>Kalm</a:t>
            </a:r>
          </a:p>
          <a:p>
            <a:pPr marL="0" indent="0">
              <a:buNone/>
            </a:pPr>
            <a:r>
              <a:rPr lang="nl-NL" sz="3600" dirty="0"/>
              <a:t>Komt goed!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nl-NL" sz="4000" dirty="0"/>
              <a:t> 	</a:t>
            </a:r>
            <a:endParaRPr lang="nl-NL" sz="35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E25ABED-AAF4-D66F-295B-38899FB1E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K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55A647C-831F-33CA-E67D-B4A342182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9552" y="697230"/>
            <a:ext cx="20574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030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ABB34-F47E-F826-7A93-E70E9BB6F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0F1B83AE-034D-F628-79DB-2438D9D92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147833">
            <a:off x="986509" y="429264"/>
            <a:ext cx="3932237" cy="600218"/>
          </a:xfrm>
        </p:spPr>
        <p:txBody>
          <a:bodyPr>
            <a:normAutofit/>
          </a:bodyPr>
          <a:lstStyle/>
          <a:p>
            <a:r>
              <a:rPr lang="nl-NL" sz="2600" dirty="0">
                <a:solidFill>
                  <a:srgbClr val="FF0000"/>
                </a:solidFill>
              </a:rPr>
              <a:t>Rechten</a:t>
            </a:r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0687DC9-ACD1-8F5A-8F5A-95F278A71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57984"/>
            <a:ext cx="6172200" cy="3703066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l-NL" sz="4000" dirty="0"/>
              <a:t>Leuk</a:t>
            </a:r>
          </a:p>
          <a:p>
            <a:pPr marL="0" indent="0">
              <a:buNone/>
            </a:pPr>
            <a:r>
              <a:rPr lang="nl-NL" sz="4000" dirty="0"/>
              <a:t>Levendig</a:t>
            </a:r>
          </a:p>
          <a:p>
            <a:pPr marL="0" indent="0">
              <a:buNone/>
            </a:pPr>
            <a:r>
              <a:rPr lang="nl-NL" sz="4000" dirty="0"/>
              <a:t>Later</a:t>
            </a:r>
          </a:p>
          <a:p>
            <a:pPr marL="0" indent="0">
              <a:buNone/>
            </a:pPr>
            <a:r>
              <a:rPr lang="nl-NL" sz="4000" dirty="0"/>
              <a:t>Leerzame</a:t>
            </a:r>
          </a:p>
          <a:p>
            <a:pPr marL="0" indent="0">
              <a:buNone/>
            </a:pPr>
            <a:r>
              <a:rPr lang="nl-NL" sz="4000" dirty="0"/>
              <a:t>Lessen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2800" dirty="0">
                <a:solidFill>
                  <a:srgbClr val="FF0000"/>
                </a:solidFill>
              </a:rPr>
              <a:t>                                Ondernemerschap &amp;</a:t>
            </a:r>
          </a:p>
          <a:p>
            <a:pPr marL="0" indent="0">
              <a:buNone/>
            </a:pPr>
            <a:r>
              <a:rPr lang="nl-NL" sz="2800" dirty="0">
                <a:solidFill>
                  <a:srgbClr val="FF0000"/>
                </a:solidFill>
              </a:rPr>
              <a:t>                                  Retailmanagement</a:t>
            </a:r>
          </a:p>
          <a:p>
            <a:pPr marL="0" indent="0">
              <a:buNone/>
            </a:pPr>
            <a:endParaRPr lang="nl-NL" sz="2800" dirty="0">
              <a:solidFill>
                <a:srgbClr val="FF0000"/>
              </a:solidFill>
            </a:endParaRP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4844E122-9C73-7A20-F6FC-2E7DDF34537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L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07688EC-477B-DAFE-CF94-3B05A767E66D}"/>
              </a:ext>
            </a:extLst>
          </p:cNvPr>
          <p:cNvSpPr txBox="1"/>
          <p:nvPr/>
        </p:nvSpPr>
        <p:spPr>
          <a:xfrm rot="1411617">
            <a:off x="2374293" y="5005455"/>
            <a:ext cx="2220925" cy="989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2600" kern="100" dirty="0">
                <a:solidFill>
                  <a:srgbClr val="EE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Commerciële economie</a:t>
            </a:r>
            <a:endParaRPr lang="nl-NL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E670EA4D-2E3B-C998-A5DD-6681E5BDEBFF}"/>
              </a:ext>
            </a:extLst>
          </p:cNvPr>
          <p:cNvSpPr txBox="1"/>
          <p:nvPr/>
        </p:nvSpPr>
        <p:spPr>
          <a:xfrm rot="12247463" flipV="1">
            <a:off x="6507108" y="1137180"/>
            <a:ext cx="3737305" cy="529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nl-NL" sz="2600" kern="100" dirty="0">
                <a:solidFill>
                  <a:srgbClr val="EE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Bedrijfskunde</a:t>
            </a:r>
            <a:endParaRPr lang="nl-NL" sz="2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C7900E1-F766-3A86-4C1A-0D261B214701}"/>
              </a:ext>
            </a:extLst>
          </p:cNvPr>
          <p:cNvSpPr txBox="1"/>
          <p:nvPr/>
        </p:nvSpPr>
        <p:spPr>
          <a:xfrm flipH="1">
            <a:off x="8993036" y="2057400"/>
            <a:ext cx="20832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NL" sz="2600" dirty="0">
                <a:solidFill>
                  <a:srgbClr val="FF0000"/>
                </a:solidFill>
              </a:rPr>
              <a:t>Finance &amp; Control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67B71F2-AE31-8289-3ED2-9C06E7841AD3}"/>
              </a:ext>
            </a:extLst>
          </p:cNvPr>
          <p:cNvSpPr txBox="1"/>
          <p:nvPr/>
        </p:nvSpPr>
        <p:spPr>
          <a:xfrm rot="1891946">
            <a:off x="2926197" y="2032621"/>
            <a:ext cx="199318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l-NL" sz="2600" dirty="0">
                <a:solidFill>
                  <a:srgbClr val="FF0000"/>
                </a:solidFill>
              </a:rPr>
              <a:t>Accountancy</a:t>
            </a:r>
          </a:p>
        </p:txBody>
      </p:sp>
    </p:spTree>
    <p:extLst>
      <p:ext uri="{BB962C8B-B14F-4D97-AF65-F5344CB8AC3E}">
        <p14:creationId xmlns:p14="http://schemas.microsoft.com/office/powerpoint/2010/main" val="9857475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8E95C-D53D-1391-3786-8247121DF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B0ED037B-745B-ED10-256F-AC401E6D8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86148173-E44F-F6DF-E7FF-086C3C0FC5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325453"/>
            <a:ext cx="6850661" cy="6207094"/>
          </a:xfrm>
        </p:spPr>
        <p:txBody>
          <a:bodyPr>
            <a:normAutofit/>
          </a:bodyPr>
          <a:lstStyle/>
          <a:p>
            <a:endParaRPr lang="nl-NL" dirty="0"/>
          </a:p>
          <a:p>
            <a:pPr marL="0" indent="0">
              <a:buNone/>
            </a:pPr>
            <a:r>
              <a:rPr lang="nl-NL" sz="2800" dirty="0"/>
              <a:t>                                            </a:t>
            </a:r>
            <a:r>
              <a:rPr lang="nl-NL" sz="2800" dirty="0">
                <a:solidFill>
                  <a:srgbClr val="FF0000"/>
                </a:solidFill>
              </a:rPr>
              <a:t>M</a:t>
            </a:r>
            <a:r>
              <a:rPr lang="nl-NL" sz="2800" dirty="0"/>
              <a:t>ats Knol</a:t>
            </a:r>
          </a:p>
          <a:p>
            <a:pPr marL="0" indent="0">
              <a:buNone/>
            </a:pPr>
            <a:endParaRPr lang="nl-NL" sz="5100" dirty="0"/>
          </a:p>
          <a:p>
            <a:pPr marL="0" indent="0">
              <a:buNone/>
            </a:pPr>
            <a:r>
              <a:rPr lang="nl-NL" sz="3600" dirty="0"/>
              <a:t>Magnifiek</a:t>
            </a:r>
            <a:r>
              <a:rPr lang="nl-NL" sz="4300" dirty="0"/>
              <a:t> </a:t>
            </a:r>
          </a:p>
          <a:p>
            <a:pPr marL="0" indent="0">
              <a:buNone/>
            </a:pPr>
            <a:r>
              <a:rPr lang="nl-NL" sz="3600" dirty="0"/>
              <a:t>Mooi</a:t>
            </a:r>
            <a:r>
              <a:rPr lang="nl-NL" sz="4300" dirty="0"/>
              <a:t>                   </a:t>
            </a:r>
            <a:r>
              <a:rPr lang="nl-NL" sz="2800" dirty="0">
                <a:solidFill>
                  <a:srgbClr val="FF0000"/>
                </a:solidFill>
              </a:rPr>
              <a:t>M</a:t>
            </a:r>
            <a:r>
              <a:rPr lang="nl-NL" sz="2800" dirty="0"/>
              <a:t>erel Vos</a:t>
            </a:r>
          </a:p>
          <a:p>
            <a:pPr marL="0" indent="0">
              <a:buNone/>
            </a:pPr>
            <a:r>
              <a:rPr lang="nl-NL" sz="3600" dirty="0"/>
              <a:t>Motivatie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nl-NL" sz="4000" dirty="0"/>
              <a:t>                               </a:t>
            </a:r>
            <a:r>
              <a:rPr lang="nl-NL" sz="2800" dirty="0">
                <a:solidFill>
                  <a:srgbClr val="FF0000"/>
                </a:solidFill>
              </a:rPr>
              <a:t>M</a:t>
            </a:r>
            <a:r>
              <a:rPr lang="nl-NL" sz="2800" dirty="0"/>
              <a:t>orris Koch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34E175F-C491-1568-E433-D94C78F99EA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M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EF3FC70F-50AD-7137-B3E9-606C5E3F27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0796" y="4462272"/>
            <a:ext cx="1173480" cy="176022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1C02074-1E59-E879-97F5-7F7C4C9816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90796" y="325453"/>
            <a:ext cx="1173480" cy="1760220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032ECC0-A211-796F-D9ED-F8839863FF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0796" y="2349168"/>
            <a:ext cx="1173480" cy="176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3276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66497-29FC-C51A-8190-7A790808D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74C211D-041F-599B-B419-335F16C3C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D1CE559-F122-C0FF-FEE7-BF0E53F3A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824782" cy="487362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5200" dirty="0"/>
              <a:t>              </a:t>
            </a:r>
            <a:r>
              <a:rPr lang="nl-NL" sz="4000" dirty="0">
                <a:solidFill>
                  <a:srgbClr val="FF0000"/>
                </a:solidFill>
              </a:rPr>
              <a:t>N</a:t>
            </a:r>
            <a:r>
              <a:rPr lang="nl-NL" sz="4000" dirty="0"/>
              <a:t>oah Lijphart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sz="4700" dirty="0"/>
              <a:t>	</a:t>
            </a:r>
          </a:p>
          <a:p>
            <a:pPr marL="0" indent="0">
              <a:buNone/>
            </a:pPr>
            <a:r>
              <a:rPr lang="nl-NL" sz="4200" dirty="0"/>
              <a:t>Natuurlijk</a:t>
            </a:r>
          </a:p>
          <a:p>
            <a:pPr marL="0" indent="0">
              <a:buNone/>
            </a:pPr>
            <a:r>
              <a:rPr lang="nl-NL" sz="4200" dirty="0"/>
              <a:t>Nuchter</a:t>
            </a:r>
          </a:p>
          <a:p>
            <a:pPr marL="0" indent="0">
              <a:buNone/>
            </a:pPr>
            <a:r>
              <a:rPr lang="nl-NL" sz="4200" dirty="0"/>
              <a:t>Nodige</a:t>
            </a:r>
          </a:p>
          <a:p>
            <a:pPr marL="0" indent="0">
              <a:buNone/>
            </a:pPr>
            <a:r>
              <a:rPr lang="nl-NL" sz="4700" dirty="0"/>
              <a:t>		</a:t>
            </a:r>
          </a:p>
          <a:p>
            <a:pPr marL="0" indent="0">
              <a:buNone/>
            </a:pPr>
            <a:r>
              <a:rPr lang="nl-NL" sz="4000" dirty="0"/>
              <a:t>                            </a:t>
            </a:r>
            <a:r>
              <a:rPr lang="nl-NL" sz="4000" dirty="0">
                <a:solidFill>
                  <a:srgbClr val="FF0000"/>
                </a:solidFill>
              </a:rPr>
              <a:t>N</a:t>
            </a:r>
            <a:r>
              <a:rPr lang="nl-NL" sz="4000" dirty="0"/>
              <a:t>iek Vos </a:t>
            </a:r>
          </a:p>
          <a:p>
            <a:pPr marL="0" indent="0">
              <a:buNone/>
            </a:pPr>
            <a:r>
              <a:rPr lang="nl-NL" sz="4000" dirty="0"/>
              <a:t>		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1E9AD8A3-E6B1-97FE-F0F9-7BA8A649A5F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N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78EA668-AF91-A170-CFE2-34671E725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684" y="3694176"/>
            <a:ext cx="1679448" cy="2519172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CB1F4CF-E6CB-F07A-0EDA-38598D866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684" y="557384"/>
            <a:ext cx="1679448" cy="251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5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02AEA-CE2E-7330-5BEC-4A3330BBE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47AEC5F-B905-3643-C1C9-EFD40D7C1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nl-NL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nl-NL" sz="4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FABB83C4-F5AC-7A6C-1044-F7B49A6EC4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2770" y="987425"/>
            <a:ext cx="6662618" cy="4873625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nl-NL" sz="3600" dirty="0"/>
              <a:t>           </a:t>
            </a:r>
            <a:r>
              <a:rPr lang="nl-NL" sz="3600" dirty="0" err="1">
                <a:solidFill>
                  <a:srgbClr val="FF0000"/>
                </a:solidFill>
              </a:rPr>
              <a:t>O</a:t>
            </a:r>
            <a:r>
              <a:rPr lang="nl-NL" sz="3600" dirty="0" err="1"/>
              <a:t>pschoor</a:t>
            </a:r>
            <a:r>
              <a:rPr lang="nl-NL" sz="3600" dirty="0"/>
              <a:t>, Manu</a:t>
            </a:r>
          </a:p>
          <a:p>
            <a:pPr marL="457200" lvl="1" indent="0">
              <a:buNone/>
            </a:pPr>
            <a:endParaRPr lang="nl-NL" sz="4000" dirty="0"/>
          </a:p>
          <a:p>
            <a:pPr marL="457200" lvl="1" indent="0">
              <a:buNone/>
            </a:pPr>
            <a:endParaRPr lang="nl-NL" sz="4000" dirty="0"/>
          </a:p>
          <a:p>
            <a:pPr marL="457200" lvl="1" indent="0">
              <a:buNone/>
            </a:pPr>
            <a:r>
              <a:rPr lang="nl-NL" sz="3600" dirty="0"/>
              <a:t>Opleiding </a:t>
            </a:r>
          </a:p>
          <a:p>
            <a:pPr marL="457200" lvl="1" indent="0">
              <a:buNone/>
            </a:pPr>
            <a:endParaRPr lang="nl-NL" sz="4000" dirty="0"/>
          </a:p>
          <a:p>
            <a:pPr marL="457200" lvl="1" indent="0">
              <a:buNone/>
            </a:pPr>
            <a:r>
              <a:rPr lang="nl-NL" sz="4000" dirty="0"/>
              <a:t>		</a:t>
            </a:r>
            <a:r>
              <a:rPr lang="nl-NL" sz="3600" dirty="0"/>
              <a:t>de </a:t>
            </a:r>
            <a:r>
              <a:rPr lang="nl-NL" sz="3600" dirty="0">
                <a:solidFill>
                  <a:srgbClr val="FF0000"/>
                </a:solidFill>
              </a:rPr>
              <a:t>O</a:t>
            </a:r>
            <a:r>
              <a:rPr lang="nl-NL" sz="3600" dirty="0"/>
              <a:t>ude, </a:t>
            </a:r>
            <a:r>
              <a:rPr lang="nl-NL" sz="3600" dirty="0" err="1"/>
              <a:t>Elynn</a:t>
            </a:r>
            <a:endParaRPr lang="nl-NL" sz="36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E27F77E6-3992-27CF-6AED-D5F17D876D9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O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7EC962A2-3728-A279-5590-3C2B08CF1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681" y="587303"/>
            <a:ext cx="1450026" cy="21750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5868294-3FBC-BA1A-A89F-79C980940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2681" y="3292567"/>
            <a:ext cx="1450026" cy="217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77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C3CD50B-FE62-4269-BABF-85DC7A54E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9203D354-A78C-411E-9BA4-07D7138175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083076"/>
            <a:ext cx="5181600" cy="4170411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nl-NL" sz="61500" dirty="0"/>
          </a:p>
          <a:p>
            <a:pPr marL="0" indent="0">
              <a:buNone/>
            </a:pPr>
            <a:r>
              <a:rPr lang="nl-NL" sz="61500" dirty="0"/>
              <a:t>P</a:t>
            </a:r>
          </a:p>
          <a:p>
            <a:pPr marL="0" indent="0">
              <a:buNone/>
            </a:pPr>
            <a:endParaRPr lang="nl-NL" sz="20000" dirty="0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61B0E3FC-731D-4FB9-B64D-93109FAD5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8264" y="-155275"/>
            <a:ext cx="6386724" cy="6396407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nl-NL" sz="5400" dirty="0"/>
          </a:p>
          <a:p>
            <a:pPr marL="0" indent="0">
              <a:buNone/>
            </a:pPr>
            <a:endParaRPr lang="nl-NL" sz="5400" dirty="0"/>
          </a:p>
          <a:p>
            <a:pPr marL="0" indent="0">
              <a:buNone/>
            </a:pPr>
            <a:r>
              <a:rPr lang="nl-NL" sz="17600" dirty="0">
                <a:solidFill>
                  <a:srgbClr val="FF0000"/>
                </a:solidFill>
              </a:rPr>
              <a:t>P</a:t>
            </a:r>
            <a:r>
              <a:rPr lang="nl-NL" sz="17600" dirty="0"/>
              <a:t>aans, Madelief</a:t>
            </a:r>
          </a:p>
          <a:p>
            <a:pPr marL="0" indent="0">
              <a:buNone/>
            </a:pPr>
            <a:endParaRPr lang="nl-NL" sz="12300" dirty="0"/>
          </a:p>
          <a:p>
            <a:pPr marL="0" indent="0">
              <a:buNone/>
            </a:pPr>
            <a:r>
              <a:rPr lang="nl-NL" sz="12300" dirty="0"/>
              <a:t>   	</a:t>
            </a:r>
          </a:p>
          <a:p>
            <a:pPr marL="0" indent="0">
              <a:buNone/>
            </a:pPr>
            <a:endParaRPr lang="nl-NL" sz="12300" dirty="0"/>
          </a:p>
          <a:p>
            <a:pPr marL="0" indent="0">
              <a:buNone/>
            </a:pPr>
            <a:endParaRPr lang="nl-NL" sz="12300" dirty="0"/>
          </a:p>
          <a:p>
            <a:pPr marL="0" indent="0">
              <a:buNone/>
            </a:pPr>
            <a:r>
              <a:rPr lang="nl-NL" sz="14400" dirty="0"/>
              <a:t>Prachtig</a:t>
            </a:r>
          </a:p>
          <a:p>
            <a:pPr marL="0" indent="0">
              <a:buNone/>
            </a:pPr>
            <a:r>
              <a:rPr lang="nl-NL" sz="14400" dirty="0"/>
              <a:t>Positief</a:t>
            </a:r>
          </a:p>
          <a:p>
            <a:pPr marL="0" indent="0">
              <a:buNone/>
            </a:pPr>
            <a:r>
              <a:rPr lang="nl-NL" sz="14400" dirty="0"/>
              <a:t>Professioneel</a:t>
            </a:r>
          </a:p>
          <a:p>
            <a:pPr marL="0" indent="0">
              <a:buNone/>
            </a:pPr>
            <a:r>
              <a:rPr lang="nl-NL" sz="14400" dirty="0"/>
              <a:t>Presenteren</a:t>
            </a:r>
          </a:p>
          <a:p>
            <a:pPr marL="0" indent="0">
              <a:buNone/>
            </a:pPr>
            <a:r>
              <a:rPr lang="nl-NL" sz="14400" dirty="0"/>
              <a:t>Probleem </a:t>
            </a:r>
          </a:p>
          <a:p>
            <a:pPr marL="0" indent="0">
              <a:buNone/>
            </a:pPr>
            <a:r>
              <a:rPr lang="nl-NL" sz="14400" dirty="0"/>
              <a:t>Proficiat</a:t>
            </a:r>
          </a:p>
          <a:p>
            <a:pPr marL="0" indent="0">
              <a:buNone/>
            </a:pPr>
            <a:endParaRPr lang="nl-NL" sz="14400" dirty="0"/>
          </a:p>
          <a:p>
            <a:pPr marL="0" indent="0">
              <a:buNone/>
            </a:pPr>
            <a:r>
              <a:rPr lang="nl-NL" sz="5200" dirty="0"/>
              <a:t>    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      		</a:t>
            </a:r>
          </a:p>
          <a:p>
            <a:pPr marL="0" indent="0">
              <a:buNone/>
            </a:pPr>
            <a:endParaRPr lang="nl-NL" sz="5400" dirty="0"/>
          </a:p>
          <a:p>
            <a:pPr marL="0" indent="0">
              <a:buNone/>
            </a:pPr>
            <a:endParaRPr lang="nl-NL" sz="35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241EEF6-7CC5-2222-BB66-D9978A770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1858" y="1690688"/>
            <a:ext cx="2549477" cy="382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623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D3F595-C0EB-E193-4595-5378BA789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747640-18A0-EA86-85A1-96C68A606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75AAED84-905B-C375-1903-D3CC9166F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59120"/>
            <a:ext cx="6172200" cy="400192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>
                <a:solidFill>
                  <a:srgbClr val="FF0000"/>
                </a:solidFill>
              </a:rPr>
              <a:t>Q</a:t>
            </a:r>
            <a:r>
              <a:rPr lang="nl-NL" sz="4000" dirty="0"/>
              <a:t>ua groep uniek</a:t>
            </a:r>
          </a:p>
          <a:p>
            <a:pPr marL="0" indent="0">
              <a:buNone/>
            </a:pPr>
            <a:endParaRPr lang="nl-NL" sz="40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7244ACB6-A995-88DB-750E-9BB506E07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  Q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E362194-5FC1-4E56-8988-2F4E8920B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86" y="967979"/>
            <a:ext cx="780459" cy="118251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3C76555-6B52-5717-6C76-279AEFDD4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182" y="281763"/>
            <a:ext cx="839936" cy="133138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DDFC3AE-60BA-CB54-FD2B-A6A660994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5118" y="70367"/>
            <a:ext cx="787149" cy="1200601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A331AC00-C195-9586-DAE0-6BA391066F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454" y="62454"/>
            <a:ext cx="762971" cy="1160027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04507CFA-7908-5ED4-3F93-DD23FA8F74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971" y="49788"/>
            <a:ext cx="787150" cy="1172693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62DF657D-7F25-2C58-76F4-40B7FABC2C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0268" y="57987"/>
            <a:ext cx="787151" cy="1225359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81D2E1D3-DB15-D150-83CA-51FA5C339C0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3872" y="71042"/>
            <a:ext cx="802153" cy="1219600"/>
          </a:xfrm>
          <a:prstGeom prst="rect">
            <a:avLst/>
          </a:prstGeom>
        </p:spPr>
      </p:pic>
      <p:pic>
        <p:nvPicPr>
          <p:cNvPr id="25" name="Afbeelding 24">
            <a:extLst>
              <a:ext uri="{FF2B5EF4-FFF2-40B4-BE49-F238E27FC236}">
                <a16:creationId xmlns:a16="http://schemas.microsoft.com/office/drawing/2014/main" id="{2FA878E1-0EC3-EE8B-3D89-71D6ADE998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50598" y="85363"/>
            <a:ext cx="779019" cy="1217216"/>
          </a:xfrm>
          <a:prstGeom prst="rect">
            <a:avLst/>
          </a:prstGeom>
        </p:spPr>
      </p:pic>
      <p:pic>
        <p:nvPicPr>
          <p:cNvPr id="28" name="Afbeelding 27">
            <a:extLst>
              <a:ext uri="{FF2B5EF4-FFF2-40B4-BE49-F238E27FC236}">
                <a16:creationId xmlns:a16="http://schemas.microsoft.com/office/drawing/2014/main" id="{000999DA-D0A8-1B99-5071-1605366FB0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4190" y="80490"/>
            <a:ext cx="779019" cy="1220731"/>
          </a:xfrm>
          <a:prstGeom prst="rect">
            <a:avLst/>
          </a:prstGeom>
        </p:spPr>
      </p:pic>
      <p:pic>
        <p:nvPicPr>
          <p:cNvPr id="31" name="Afbeelding 30">
            <a:extLst>
              <a:ext uri="{FF2B5EF4-FFF2-40B4-BE49-F238E27FC236}">
                <a16:creationId xmlns:a16="http://schemas.microsoft.com/office/drawing/2014/main" id="{EFA37A03-EDF2-A9B6-1193-74AD4F66618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51593" y="80490"/>
            <a:ext cx="746042" cy="1146549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DD99247B-E884-9081-0162-B03F4383A27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04934" y="70367"/>
            <a:ext cx="760552" cy="1156672"/>
          </a:xfrm>
          <a:prstGeom prst="rect">
            <a:avLst/>
          </a:prstGeom>
        </p:spPr>
      </p:pic>
      <p:pic>
        <p:nvPicPr>
          <p:cNvPr id="37" name="Afbeelding 36">
            <a:extLst>
              <a:ext uri="{FF2B5EF4-FFF2-40B4-BE49-F238E27FC236}">
                <a16:creationId xmlns:a16="http://schemas.microsoft.com/office/drawing/2014/main" id="{84ACA82E-6CEC-22F2-560F-7CE53CB6D4A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33675" y="249526"/>
            <a:ext cx="760552" cy="1210341"/>
          </a:xfrm>
          <a:prstGeom prst="rect">
            <a:avLst/>
          </a:prstGeom>
        </p:spPr>
      </p:pic>
      <p:pic>
        <p:nvPicPr>
          <p:cNvPr id="41" name="Afbeelding 40">
            <a:extLst>
              <a:ext uri="{FF2B5EF4-FFF2-40B4-BE49-F238E27FC236}">
                <a16:creationId xmlns:a16="http://schemas.microsoft.com/office/drawing/2014/main" id="{704A09EE-CDEA-1DF0-91F2-C1D60474A65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694227" y="495281"/>
            <a:ext cx="807466" cy="1219610"/>
          </a:xfrm>
          <a:prstGeom prst="rect">
            <a:avLst/>
          </a:prstGeom>
        </p:spPr>
      </p:pic>
      <p:pic>
        <p:nvPicPr>
          <p:cNvPr id="45" name="Afbeelding 44">
            <a:extLst>
              <a:ext uri="{FF2B5EF4-FFF2-40B4-BE49-F238E27FC236}">
                <a16:creationId xmlns:a16="http://schemas.microsoft.com/office/drawing/2014/main" id="{31BE328D-5C2D-48FD-2882-23D2B0FAB2D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07734" y="1232278"/>
            <a:ext cx="753846" cy="1123230"/>
          </a:xfrm>
          <a:prstGeom prst="rect">
            <a:avLst/>
          </a:prstGeom>
        </p:spPr>
      </p:pic>
      <p:pic>
        <p:nvPicPr>
          <p:cNvPr id="49" name="Afbeelding 48">
            <a:extLst>
              <a:ext uri="{FF2B5EF4-FFF2-40B4-BE49-F238E27FC236}">
                <a16:creationId xmlns:a16="http://schemas.microsoft.com/office/drawing/2014/main" id="{E2C770B9-CE0C-BDBA-764D-84D01EF8FF2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486184" y="2290433"/>
            <a:ext cx="742035" cy="1164915"/>
          </a:xfrm>
          <a:prstGeom prst="rect">
            <a:avLst/>
          </a:prstGeom>
        </p:spPr>
      </p:pic>
      <p:pic>
        <p:nvPicPr>
          <p:cNvPr id="53" name="Afbeelding 52">
            <a:extLst>
              <a:ext uri="{FF2B5EF4-FFF2-40B4-BE49-F238E27FC236}">
                <a16:creationId xmlns:a16="http://schemas.microsoft.com/office/drawing/2014/main" id="{44B3A040-3CCA-FC8A-1AB2-C1187760A5F4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217223" y="3837736"/>
            <a:ext cx="743400" cy="1164915"/>
          </a:xfrm>
          <a:prstGeom prst="rect">
            <a:avLst/>
          </a:prstGeom>
        </p:spPr>
      </p:pic>
      <p:pic>
        <p:nvPicPr>
          <p:cNvPr id="56" name="Afbeelding 55">
            <a:extLst>
              <a:ext uri="{FF2B5EF4-FFF2-40B4-BE49-F238E27FC236}">
                <a16:creationId xmlns:a16="http://schemas.microsoft.com/office/drawing/2014/main" id="{0B1CF8EF-D505-BE2B-7584-193F83CC4B8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714777" y="2728069"/>
            <a:ext cx="795917" cy="1123647"/>
          </a:xfrm>
          <a:prstGeom prst="rect">
            <a:avLst/>
          </a:prstGeom>
        </p:spPr>
      </p:pic>
      <p:pic>
        <p:nvPicPr>
          <p:cNvPr id="58" name="Afbeelding 57">
            <a:extLst>
              <a:ext uri="{FF2B5EF4-FFF2-40B4-BE49-F238E27FC236}">
                <a16:creationId xmlns:a16="http://schemas.microsoft.com/office/drawing/2014/main" id="{71788D72-3414-F434-693D-A8DD8F29A2B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741548" y="1596437"/>
            <a:ext cx="766186" cy="1164916"/>
          </a:xfrm>
          <a:prstGeom prst="rect">
            <a:avLst/>
          </a:prstGeom>
        </p:spPr>
      </p:pic>
      <p:pic>
        <p:nvPicPr>
          <p:cNvPr id="60" name="Afbeelding 59">
            <a:extLst>
              <a:ext uri="{FF2B5EF4-FFF2-40B4-BE49-F238E27FC236}">
                <a16:creationId xmlns:a16="http://schemas.microsoft.com/office/drawing/2014/main" id="{1E994BBC-0319-C887-C021-9709BC35724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8924542" y="1413589"/>
            <a:ext cx="829996" cy="1228720"/>
          </a:xfrm>
          <a:prstGeom prst="rect">
            <a:avLst/>
          </a:prstGeom>
        </p:spPr>
      </p:pic>
      <p:pic>
        <p:nvPicPr>
          <p:cNvPr id="62" name="Afbeelding 61">
            <a:extLst>
              <a:ext uri="{FF2B5EF4-FFF2-40B4-BE49-F238E27FC236}">
                <a16:creationId xmlns:a16="http://schemas.microsoft.com/office/drawing/2014/main" id="{C5908B8F-DF3B-4E7B-ED6E-C47F3293AC2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179519" y="1200391"/>
            <a:ext cx="791337" cy="1187005"/>
          </a:xfrm>
          <a:prstGeom prst="rect">
            <a:avLst/>
          </a:prstGeom>
        </p:spPr>
      </p:pic>
      <p:pic>
        <p:nvPicPr>
          <p:cNvPr id="64" name="Afbeelding 63">
            <a:extLst>
              <a:ext uri="{FF2B5EF4-FFF2-40B4-BE49-F238E27FC236}">
                <a16:creationId xmlns:a16="http://schemas.microsoft.com/office/drawing/2014/main" id="{63636373-4F41-B7E6-31BE-E27B6976D5F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46471" y="1200391"/>
            <a:ext cx="765645" cy="1192795"/>
          </a:xfrm>
          <a:prstGeom prst="rect">
            <a:avLst/>
          </a:prstGeom>
        </p:spPr>
      </p:pic>
      <p:pic>
        <p:nvPicPr>
          <p:cNvPr id="66" name="Afbeelding 65">
            <a:extLst>
              <a:ext uri="{FF2B5EF4-FFF2-40B4-BE49-F238E27FC236}">
                <a16:creationId xmlns:a16="http://schemas.microsoft.com/office/drawing/2014/main" id="{7C28332B-60C6-1C74-8230-B3E02D1111EC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643623" y="1171637"/>
            <a:ext cx="808455" cy="1233520"/>
          </a:xfrm>
          <a:prstGeom prst="rect">
            <a:avLst/>
          </a:prstGeom>
        </p:spPr>
      </p:pic>
      <p:pic>
        <p:nvPicPr>
          <p:cNvPr id="68" name="Afbeelding 67">
            <a:extLst>
              <a:ext uri="{FF2B5EF4-FFF2-40B4-BE49-F238E27FC236}">
                <a16:creationId xmlns:a16="http://schemas.microsoft.com/office/drawing/2014/main" id="{180D0F30-E7D1-C776-DB6D-D31409ECE1EC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653969" y="5193790"/>
            <a:ext cx="804018" cy="1247049"/>
          </a:xfrm>
          <a:prstGeom prst="rect">
            <a:avLst/>
          </a:prstGeom>
        </p:spPr>
      </p:pic>
      <p:pic>
        <p:nvPicPr>
          <p:cNvPr id="70" name="Afbeelding 69">
            <a:extLst>
              <a:ext uri="{FF2B5EF4-FFF2-40B4-BE49-F238E27FC236}">
                <a16:creationId xmlns:a16="http://schemas.microsoft.com/office/drawing/2014/main" id="{3CA4EFCF-43DA-3C0E-31DF-A4632D56AC8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214731" y="1125890"/>
            <a:ext cx="842830" cy="1313041"/>
          </a:xfrm>
          <a:prstGeom prst="rect">
            <a:avLst/>
          </a:prstGeom>
        </p:spPr>
      </p:pic>
      <p:pic>
        <p:nvPicPr>
          <p:cNvPr id="72" name="Afbeelding 71">
            <a:extLst>
              <a:ext uri="{FF2B5EF4-FFF2-40B4-BE49-F238E27FC236}">
                <a16:creationId xmlns:a16="http://schemas.microsoft.com/office/drawing/2014/main" id="{BD7A6C25-51DE-0592-ECFA-4786F2C499D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411382" y="1125890"/>
            <a:ext cx="808863" cy="1221549"/>
          </a:xfrm>
          <a:prstGeom prst="rect">
            <a:avLst/>
          </a:prstGeom>
        </p:spPr>
      </p:pic>
      <p:pic>
        <p:nvPicPr>
          <p:cNvPr id="74" name="Afbeelding 73">
            <a:extLst>
              <a:ext uri="{FF2B5EF4-FFF2-40B4-BE49-F238E27FC236}">
                <a16:creationId xmlns:a16="http://schemas.microsoft.com/office/drawing/2014/main" id="{90F1B634-4DD0-142B-1984-5CC2700B3742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637871" y="1105991"/>
            <a:ext cx="792579" cy="1172694"/>
          </a:xfrm>
          <a:prstGeom prst="rect">
            <a:avLst/>
          </a:prstGeom>
        </p:spPr>
      </p:pic>
      <p:pic>
        <p:nvPicPr>
          <p:cNvPr id="76" name="Afbeelding 75">
            <a:extLst>
              <a:ext uri="{FF2B5EF4-FFF2-40B4-BE49-F238E27FC236}">
                <a16:creationId xmlns:a16="http://schemas.microsoft.com/office/drawing/2014/main" id="{9435127F-4816-0BED-8B33-2779B26A44F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916312" y="1119123"/>
            <a:ext cx="793796" cy="1211152"/>
          </a:xfrm>
          <a:prstGeom prst="rect">
            <a:avLst/>
          </a:prstGeom>
        </p:spPr>
      </p:pic>
      <p:pic>
        <p:nvPicPr>
          <p:cNvPr id="78" name="Afbeelding 77">
            <a:extLst>
              <a:ext uri="{FF2B5EF4-FFF2-40B4-BE49-F238E27FC236}">
                <a16:creationId xmlns:a16="http://schemas.microsoft.com/office/drawing/2014/main" id="{BBD38BF9-323C-BF75-AEF6-68D48F996D17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01176" y="1539632"/>
            <a:ext cx="808864" cy="1221721"/>
          </a:xfrm>
          <a:prstGeom prst="rect">
            <a:avLst/>
          </a:prstGeom>
        </p:spPr>
      </p:pic>
      <p:pic>
        <p:nvPicPr>
          <p:cNvPr id="80" name="Afbeelding 79">
            <a:extLst>
              <a:ext uri="{FF2B5EF4-FFF2-40B4-BE49-F238E27FC236}">
                <a16:creationId xmlns:a16="http://schemas.microsoft.com/office/drawing/2014/main" id="{8839ECAA-2C0E-F33A-056F-2CD520418436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77805" y="2150492"/>
            <a:ext cx="710542" cy="1076800"/>
          </a:xfrm>
          <a:prstGeom prst="rect">
            <a:avLst/>
          </a:prstGeom>
        </p:spPr>
      </p:pic>
      <p:pic>
        <p:nvPicPr>
          <p:cNvPr id="82" name="Afbeelding 81">
            <a:extLst>
              <a:ext uri="{FF2B5EF4-FFF2-40B4-BE49-F238E27FC236}">
                <a16:creationId xmlns:a16="http://schemas.microsoft.com/office/drawing/2014/main" id="{6C8A1645-09C7-E050-3C10-93CA573B3F46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91573" y="3193913"/>
            <a:ext cx="692128" cy="1108893"/>
          </a:xfrm>
          <a:prstGeom prst="rect">
            <a:avLst/>
          </a:prstGeom>
        </p:spPr>
      </p:pic>
      <p:pic>
        <p:nvPicPr>
          <p:cNvPr id="84" name="Afbeelding 83">
            <a:extLst>
              <a:ext uri="{FF2B5EF4-FFF2-40B4-BE49-F238E27FC236}">
                <a16:creationId xmlns:a16="http://schemas.microsoft.com/office/drawing/2014/main" id="{FEE5F9AC-6912-89AF-ACAD-6844485F2F7E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88547" y="4272494"/>
            <a:ext cx="722240" cy="1108893"/>
          </a:xfrm>
          <a:prstGeom prst="rect">
            <a:avLst/>
          </a:prstGeom>
        </p:spPr>
      </p:pic>
      <p:pic>
        <p:nvPicPr>
          <p:cNvPr id="86" name="Afbeelding 85">
            <a:extLst>
              <a:ext uri="{FF2B5EF4-FFF2-40B4-BE49-F238E27FC236}">
                <a16:creationId xmlns:a16="http://schemas.microsoft.com/office/drawing/2014/main" id="{F32D6502-022F-0F59-71C9-D1843A70F162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106954" y="4725569"/>
            <a:ext cx="802153" cy="1249671"/>
          </a:xfrm>
          <a:prstGeom prst="rect">
            <a:avLst/>
          </a:prstGeom>
        </p:spPr>
      </p:pic>
      <p:pic>
        <p:nvPicPr>
          <p:cNvPr id="88" name="Afbeelding 87">
            <a:extLst>
              <a:ext uri="{FF2B5EF4-FFF2-40B4-BE49-F238E27FC236}">
                <a16:creationId xmlns:a16="http://schemas.microsoft.com/office/drawing/2014/main" id="{0D5AD1A2-2835-17E0-4818-7878DF2E34BA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912001" y="5188150"/>
            <a:ext cx="818403" cy="1260341"/>
          </a:xfrm>
          <a:prstGeom prst="rect">
            <a:avLst/>
          </a:prstGeom>
        </p:spPr>
      </p:pic>
      <p:pic>
        <p:nvPicPr>
          <p:cNvPr id="90" name="Afbeelding 89">
            <a:extLst>
              <a:ext uri="{FF2B5EF4-FFF2-40B4-BE49-F238E27FC236}">
                <a16:creationId xmlns:a16="http://schemas.microsoft.com/office/drawing/2014/main" id="{1DE49353-C46E-74F0-49F1-DBDAA1F0E60A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726940" y="5167990"/>
            <a:ext cx="859397" cy="1280502"/>
          </a:xfrm>
          <a:prstGeom prst="rect">
            <a:avLst/>
          </a:prstGeom>
        </p:spPr>
      </p:pic>
      <p:pic>
        <p:nvPicPr>
          <p:cNvPr id="92" name="Afbeelding 91">
            <a:extLst>
              <a:ext uri="{FF2B5EF4-FFF2-40B4-BE49-F238E27FC236}">
                <a16:creationId xmlns:a16="http://schemas.microsoft.com/office/drawing/2014/main" id="{06C48ADB-D30E-945A-7B1C-6D4B6C1C529D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540326" y="5188150"/>
            <a:ext cx="816148" cy="1253671"/>
          </a:xfrm>
          <a:prstGeom prst="rect">
            <a:avLst/>
          </a:prstGeom>
        </p:spPr>
      </p:pic>
      <p:pic>
        <p:nvPicPr>
          <p:cNvPr id="94" name="Afbeelding 93">
            <a:extLst>
              <a:ext uri="{FF2B5EF4-FFF2-40B4-BE49-F238E27FC236}">
                <a16:creationId xmlns:a16="http://schemas.microsoft.com/office/drawing/2014/main" id="{1F52EFE0-1E3C-A690-D21C-C22656E0E1E6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343210" y="5162798"/>
            <a:ext cx="877589" cy="1278042"/>
          </a:xfrm>
          <a:prstGeom prst="rect">
            <a:avLst/>
          </a:prstGeom>
        </p:spPr>
      </p:pic>
      <p:pic>
        <p:nvPicPr>
          <p:cNvPr id="96" name="Afbeelding 95">
            <a:extLst>
              <a:ext uri="{FF2B5EF4-FFF2-40B4-BE49-F238E27FC236}">
                <a16:creationId xmlns:a16="http://schemas.microsoft.com/office/drawing/2014/main" id="{9DACEA49-360F-E6C8-6B86-9E4B90DBF60B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216013" y="5204603"/>
            <a:ext cx="825483" cy="1259500"/>
          </a:xfrm>
          <a:prstGeom prst="rect">
            <a:avLst/>
          </a:prstGeom>
        </p:spPr>
      </p:pic>
      <p:pic>
        <p:nvPicPr>
          <p:cNvPr id="98" name="Afbeelding 97">
            <a:extLst>
              <a:ext uri="{FF2B5EF4-FFF2-40B4-BE49-F238E27FC236}">
                <a16:creationId xmlns:a16="http://schemas.microsoft.com/office/drawing/2014/main" id="{972A1DFB-DB1D-EF11-68B9-0117161CE369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6041496" y="5204390"/>
            <a:ext cx="808455" cy="1237431"/>
          </a:xfrm>
          <a:prstGeom prst="rect">
            <a:avLst/>
          </a:prstGeom>
        </p:spPr>
      </p:pic>
      <p:pic>
        <p:nvPicPr>
          <p:cNvPr id="100" name="Afbeelding 99">
            <a:extLst>
              <a:ext uri="{FF2B5EF4-FFF2-40B4-BE49-F238E27FC236}">
                <a16:creationId xmlns:a16="http://schemas.microsoft.com/office/drawing/2014/main" id="{4C49E8B6-BF6A-C33E-34CF-CCB07CC48D7F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849951" y="5193634"/>
            <a:ext cx="804018" cy="1251616"/>
          </a:xfrm>
          <a:prstGeom prst="rect">
            <a:avLst/>
          </a:prstGeom>
        </p:spPr>
      </p:pic>
      <p:pic>
        <p:nvPicPr>
          <p:cNvPr id="102" name="Afbeelding 101">
            <a:extLst>
              <a:ext uri="{FF2B5EF4-FFF2-40B4-BE49-F238E27FC236}">
                <a16:creationId xmlns:a16="http://schemas.microsoft.com/office/drawing/2014/main" id="{D90F0B32-246D-FE89-0CE1-C44A72168794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5868553" y="1149792"/>
            <a:ext cx="776862" cy="1225359"/>
          </a:xfrm>
          <a:prstGeom prst="rect">
            <a:avLst/>
          </a:prstGeom>
        </p:spPr>
      </p:pic>
      <p:pic>
        <p:nvPicPr>
          <p:cNvPr id="104" name="Afbeelding 103">
            <a:extLst>
              <a:ext uri="{FF2B5EF4-FFF2-40B4-BE49-F238E27FC236}">
                <a16:creationId xmlns:a16="http://schemas.microsoft.com/office/drawing/2014/main" id="{80A1A634-76F5-5FD2-8BB7-E958B96F5F05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8417339" y="4787534"/>
            <a:ext cx="799884" cy="1187706"/>
          </a:xfrm>
          <a:prstGeom prst="rect">
            <a:avLst/>
          </a:prstGeom>
        </p:spPr>
      </p:pic>
      <p:pic>
        <p:nvPicPr>
          <p:cNvPr id="106" name="Afbeelding 105">
            <a:extLst>
              <a:ext uri="{FF2B5EF4-FFF2-40B4-BE49-F238E27FC236}">
                <a16:creationId xmlns:a16="http://schemas.microsoft.com/office/drawing/2014/main" id="{FA06D347-1428-3D32-249C-FF8F587952F4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9651496" y="4997126"/>
            <a:ext cx="743400" cy="1153818"/>
          </a:xfrm>
          <a:prstGeom prst="rect">
            <a:avLst/>
          </a:prstGeom>
        </p:spPr>
      </p:pic>
      <p:pic>
        <p:nvPicPr>
          <p:cNvPr id="108" name="Afbeelding 107">
            <a:extLst>
              <a:ext uri="{FF2B5EF4-FFF2-40B4-BE49-F238E27FC236}">
                <a16:creationId xmlns:a16="http://schemas.microsoft.com/office/drawing/2014/main" id="{143BF2B3-2504-7FC6-DC41-5F959E09BECD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409120" y="5443952"/>
            <a:ext cx="698876" cy="1062577"/>
          </a:xfrm>
          <a:prstGeom prst="rect">
            <a:avLst/>
          </a:prstGeom>
        </p:spPr>
      </p:pic>
      <p:pic>
        <p:nvPicPr>
          <p:cNvPr id="110" name="Afbeelding 109">
            <a:extLst>
              <a:ext uri="{FF2B5EF4-FFF2-40B4-BE49-F238E27FC236}">
                <a16:creationId xmlns:a16="http://schemas.microsoft.com/office/drawing/2014/main" id="{15C0C9B9-063B-8DFE-D64E-359183216693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11122220" y="5616906"/>
            <a:ext cx="743400" cy="1153818"/>
          </a:xfrm>
          <a:prstGeom prst="rect">
            <a:avLst/>
          </a:prstGeom>
        </p:spPr>
      </p:pic>
      <p:pic>
        <p:nvPicPr>
          <p:cNvPr id="112" name="Afbeelding 111">
            <a:extLst>
              <a:ext uri="{FF2B5EF4-FFF2-40B4-BE49-F238E27FC236}">
                <a16:creationId xmlns:a16="http://schemas.microsoft.com/office/drawing/2014/main" id="{9D7F72CF-95F0-EC6F-9304-F9BF3D3FADA0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5058880" y="1131369"/>
            <a:ext cx="787151" cy="123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03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3CC1F-B444-BDD6-E500-11B297BAA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F3112F0-784E-8A98-C0FF-A7D9B3FC9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BFD3486-6FFF-5621-232A-9E6C8BE7A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A738C4B-CD8E-6C36-3D86-8DCD38295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21102"/>
            <a:ext cx="6172200" cy="599915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4000" dirty="0"/>
              <a:t>	                       </a:t>
            </a:r>
            <a:r>
              <a:rPr lang="nl-NL" sz="2800" dirty="0"/>
              <a:t> </a:t>
            </a:r>
            <a:r>
              <a:rPr lang="nl-NL" sz="3000" dirty="0">
                <a:solidFill>
                  <a:srgbClr val="FF0000"/>
                </a:solidFill>
              </a:rPr>
              <a:t>R</a:t>
            </a:r>
            <a:r>
              <a:rPr lang="nl-NL" sz="3000" dirty="0"/>
              <a:t>ens Potters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2800" dirty="0"/>
              <a:t>                                       </a:t>
            </a:r>
            <a:r>
              <a:rPr lang="nl-NL" sz="3000" dirty="0">
                <a:solidFill>
                  <a:srgbClr val="FF0000"/>
                </a:solidFill>
              </a:rPr>
              <a:t>R</a:t>
            </a:r>
            <a:r>
              <a:rPr lang="nl-NL" sz="3000" dirty="0"/>
              <a:t>owan van </a:t>
            </a:r>
            <a:r>
              <a:rPr lang="nl-NL" sz="3000" dirty="0" err="1"/>
              <a:t>Stigt</a:t>
            </a:r>
            <a:endParaRPr lang="nl-NL" sz="3000" dirty="0"/>
          </a:p>
          <a:p>
            <a:pPr marL="0" indent="0">
              <a:buNone/>
            </a:pPr>
            <a:r>
              <a:rPr lang="nl-NL" sz="3900" dirty="0"/>
              <a:t>Relaxed</a:t>
            </a:r>
          </a:p>
          <a:p>
            <a:pPr marL="0" indent="0">
              <a:buNone/>
            </a:pPr>
            <a:r>
              <a:rPr lang="nl-NL" sz="2800" dirty="0"/>
              <a:t>                                     </a:t>
            </a:r>
          </a:p>
          <a:p>
            <a:pPr marL="0" indent="0">
              <a:buNone/>
            </a:pPr>
            <a:r>
              <a:rPr lang="nl-NL" sz="3900" dirty="0"/>
              <a:t>Rustig</a:t>
            </a:r>
            <a:r>
              <a:rPr lang="nl-NL" sz="4300" dirty="0"/>
              <a:t>                 </a:t>
            </a:r>
            <a:r>
              <a:rPr lang="nl-NL" sz="2800" dirty="0">
                <a:solidFill>
                  <a:srgbClr val="FF0000"/>
                </a:solidFill>
              </a:rPr>
              <a:t>R</a:t>
            </a:r>
            <a:r>
              <a:rPr lang="nl-NL" sz="2800" dirty="0"/>
              <a:t>ein van </a:t>
            </a:r>
            <a:r>
              <a:rPr lang="nl-NL" sz="2800" dirty="0" err="1"/>
              <a:t>Eeten</a:t>
            </a:r>
            <a:endParaRPr lang="nl-NL" sz="2800" dirty="0"/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r>
              <a:rPr lang="nl-NL" sz="3900" dirty="0"/>
              <a:t>Realistisch     </a:t>
            </a:r>
            <a:r>
              <a:rPr lang="nl-NL" sz="2800" dirty="0"/>
              <a:t>                       </a:t>
            </a:r>
          </a:p>
          <a:p>
            <a:pPr marL="0" indent="0">
              <a:buNone/>
            </a:pPr>
            <a:r>
              <a:rPr lang="nl-NL" sz="2800" dirty="0"/>
              <a:t>                                     </a:t>
            </a:r>
            <a:r>
              <a:rPr lang="nl-NL" sz="3000" dirty="0"/>
              <a:t>de </a:t>
            </a:r>
            <a:r>
              <a:rPr lang="nl-NL" sz="3000" dirty="0">
                <a:solidFill>
                  <a:srgbClr val="FF0000"/>
                </a:solidFill>
              </a:rPr>
              <a:t>R</a:t>
            </a:r>
            <a:r>
              <a:rPr lang="nl-NL" sz="3000" dirty="0"/>
              <a:t>idder, Jansje</a:t>
            </a:r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r>
              <a:rPr lang="nl-NL" sz="2800" dirty="0"/>
              <a:t>                                 </a:t>
            </a:r>
          </a:p>
          <a:p>
            <a:pPr marL="0" indent="0">
              <a:buNone/>
            </a:pPr>
            <a:r>
              <a:rPr lang="nl-NL" sz="2800" dirty="0"/>
              <a:t>                                 </a:t>
            </a:r>
            <a:r>
              <a:rPr lang="nl-NL" sz="3000" dirty="0">
                <a:solidFill>
                  <a:srgbClr val="FF0000"/>
                </a:solidFill>
              </a:rPr>
              <a:t>R</a:t>
            </a:r>
            <a:r>
              <a:rPr lang="nl-NL" sz="3000" dirty="0"/>
              <a:t>oy van </a:t>
            </a:r>
            <a:r>
              <a:rPr lang="nl-NL" sz="3000" dirty="0" err="1"/>
              <a:t>Weverwijk</a:t>
            </a:r>
            <a:endParaRPr lang="nl-NL" sz="3000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F349AED-9050-9739-C062-89E0993D2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6213" y="2657945"/>
            <a:ext cx="870329" cy="1305494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455557E1-1496-0EDC-5D4C-7BD68F39E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6213" y="3940349"/>
            <a:ext cx="870329" cy="1305494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0D8B4C7A-01B0-EE75-6DDF-4192FFBE6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6817" y="1352451"/>
            <a:ext cx="870329" cy="1305494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E952F497-E596-186F-6D12-2097A24C8D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0626214" y="5240043"/>
            <a:ext cx="879312" cy="1206477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B1F578CB-3C84-FD22-5DA3-F7E9B007B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6817" y="70047"/>
            <a:ext cx="870329" cy="13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577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81A59-E29D-315C-2D08-F17828484D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0864D9F-B700-78CC-8969-47027B858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16741D93-9BFE-0A9D-B954-B7DA362F60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8264" y="120770"/>
            <a:ext cx="6904158" cy="6331225"/>
          </a:xfrm>
        </p:spPr>
        <p:txBody>
          <a:bodyPr>
            <a:normAutofit fontScale="92500" lnSpcReduction="10000"/>
          </a:bodyPr>
          <a:lstStyle/>
          <a:p>
            <a:endParaRPr lang="nl-NL" sz="4000" dirty="0"/>
          </a:p>
          <a:p>
            <a:pPr marL="0" indent="0">
              <a:buNone/>
            </a:pPr>
            <a:r>
              <a:rPr lang="nl-NL" sz="4300" dirty="0"/>
              <a:t>                           </a:t>
            </a:r>
            <a:r>
              <a:rPr lang="nl-NL" sz="3000" dirty="0"/>
              <a:t>van der </a:t>
            </a:r>
            <a:r>
              <a:rPr lang="nl-NL" sz="3000" dirty="0">
                <a:solidFill>
                  <a:srgbClr val="FF0000"/>
                </a:solidFill>
              </a:rPr>
              <a:t>S</a:t>
            </a:r>
            <a:r>
              <a:rPr lang="nl-NL" sz="3000" dirty="0"/>
              <a:t>telt, Rens</a:t>
            </a:r>
          </a:p>
          <a:p>
            <a:pPr marL="0" indent="0">
              <a:buNone/>
            </a:pPr>
            <a:endParaRPr lang="nl-NL" sz="4300" dirty="0"/>
          </a:p>
          <a:p>
            <a:pPr marL="0" indent="0">
              <a:buNone/>
            </a:pPr>
            <a:r>
              <a:rPr lang="nl-NL" sz="3900" dirty="0"/>
              <a:t>Super</a:t>
            </a:r>
          </a:p>
          <a:p>
            <a:pPr marL="0" indent="0">
              <a:buNone/>
            </a:pPr>
            <a:r>
              <a:rPr lang="nl-NL" sz="3900" dirty="0"/>
              <a:t>Spontaan</a:t>
            </a:r>
          </a:p>
          <a:p>
            <a:pPr marL="0" indent="0">
              <a:buNone/>
            </a:pPr>
            <a:r>
              <a:rPr lang="nl-NL" sz="3900" dirty="0"/>
              <a:t>Sympathiek</a:t>
            </a:r>
            <a:r>
              <a:rPr lang="nl-NL" sz="4400" dirty="0">
                <a:solidFill>
                  <a:srgbClr val="FF0000"/>
                </a:solidFill>
              </a:rPr>
              <a:t>         </a:t>
            </a:r>
            <a:r>
              <a:rPr lang="nl-NL" sz="3000" dirty="0">
                <a:solidFill>
                  <a:srgbClr val="FF0000"/>
                </a:solidFill>
              </a:rPr>
              <a:t>S</a:t>
            </a:r>
            <a:r>
              <a:rPr lang="nl-NL" sz="3000" dirty="0"/>
              <a:t>em van Breugel</a:t>
            </a:r>
          </a:p>
          <a:p>
            <a:pPr marL="0" indent="0">
              <a:buNone/>
            </a:pPr>
            <a:r>
              <a:rPr lang="nl-NL" sz="3900" dirty="0"/>
              <a:t>Spannend</a:t>
            </a:r>
          </a:p>
          <a:p>
            <a:pPr marL="0" indent="0">
              <a:buNone/>
            </a:pPr>
            <a:r>
              <a:rPr lang="nl-NL" sz="3900" dirty="0"/>
              <a:t>Specialisme</a:t>
            </a:r>
          </a:p>
          <a:p>
            <a:pPr marL="0" indent="0">
              <a:buNone/>
            </a:pPr>
            <a:r>
              <a:rPr lang="nl-NL" sz="4300" dirty="0"/>
              <a:t>                     </a:t>
            </a:r>
          </a:p>
          <a:p>
            <a:pPr marL="0" indent="0">
              <a:buNone/>
            </a:pPr>
            <a:r>
              <a:rPr lang="nl-NL" sz="4300" dirty="0"/>
              <a:t>		                  </a:t>
            </a:r>
            <a:r>
              <a:rPr lang="nl-NL" sz="3000" dirty="0">
                <a:solidFill>
                  <a:srgbClr val="FF0000"/>
                </a:solidFill>
              </a:rPr>
              <a:t>S</a:t>
            </a:r>
            <a:r>
              <a:rPr lang="nl-NL" sz="3000" dirty="0"/>
              <a:t>tan Smokers</a:t>
            </a:r>
          </a:p>
          <a:p>
            <a:pPr marL="0" indent="0">
              <a:buNone/>
            </a:pPr>
            <a:endParaRPr lang="nl-NL" sz="4000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13087C5-68BD-83E1-53C0-DE84B790197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S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5BDA60D-AD82-B081-25EB-A9BCB0C493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233" y="2337692"/>
            <a:ext cx="1105491" cy="1658236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9A778D5B-1EF6-6BFF-2E9E-4C6E9A1EA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9261" y="4687700"/>
            <a:ext cx="1105491" cy="165823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5507E148-D9C8-129E-591C-932CF73EAB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49261" y="333755"/>
            <a:ext cx="1105490" cy="165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64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C3CD50B-FE62-4269-BABF-85DC7A54E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				</a:t>
            </a:r>
          </a:p>
        </p:txBody>
      </p:sp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9203D354-A78C-411E-9BA4-07D7138175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5000" dirty="0"/>
              <a:t>T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61B0E3FC-731D-4FB9-B64D-93109FAD5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6618" y="-166255"/>
            <a:ext cx="6057181" cy="64073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5400" dirty="0"/>
          </a:p>
          <a:p>
            <a:pPr marL="0" indent="0">
              <a:buNone/>
            </a:pPr>
            <a:r>
              <a:rPr lang="nl-NL" sz="4400" dirty="0">
                <a:solidFill>
                  <a:srgbClr val="FF0000"/>
                </a:solidFill>
              </a:rPr>
              <a:t>T</a:t>
            </a:r>
            <a:r>
              <a:rPr lang="nl-NL" sz="4400" dirty="0"/>
              <a:t>ak, Julia</a:t>
            </a:r>
          </a:p>
          <a:p>
            <a:pPr marL="0" indent="0">
              <a:buNone/>
            </a:pPr>
            <a:endParaRPr lang="nl-NL" sz="4400" dirty="0"/>
          </a:p>
          <a:p>
            <a:pPr marL="0" indent="0">
              <a:buNone/>
            </a:pPr>
            <a:r>
              <a:rPr lang="nl-NL" sz="3600" dirty="0"/>
              <a:t>Topper</a:t>
            </a:r>
          </a:p>
          <a:p>
            <a:pPr marL="0" indent="0">
              <a:buNone/>
            </a:pPr>
            <a:r>
              <a:rPr lang="nl-NL" sz="3600" dirty="0"/>
              <a:t>Trots</a:t>
            </a:r>
          </a:p>
          <a:p>
            <a:pPr marL="0" indent="0">
              <a:buNone/>
            </a:pPr>
            <a:r>
              <a:rPr lang="nl-NL" sz="3600" dirty="0"/>
              <a:t>Talent</a:t>
            </a:r>
          </a:p>
          <a:p>
            <a:pPr marL="0" indent="0">
              <a:buNone/>
            </a:pPr>
            <a:r>
              <a:rPr lang="nl-NL" sz="3600" dirty="0"/>
              <a:t>Tweeling</a:t>
            </a:r>
          </a:p>
          <a:p>
            <a:pPr marL="0" indent="0">
              <a:buNone/>
            </a:pPr>
            <a:r>
              <a:rPr lang="nl-NL" sz="3600" dirty="0"/>
              <a:t>Toekomst</a:t>
            </a:r>
          </a:p>
          <a:p>
            <a:pPr marL="0" indent="0">
              <a:buNone/>
            </a:pPr>
            <a:r>
              <a:rPr lang="nl-NL" sz="3600" dirty="0"/>
              <a:t>Tilburg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07526B1-2D7F-0C4A-C43A-B91171B5CC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731" y="1825624"/>
            <a:ext cx="2930747" cy="390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7296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56A74-A664-7976-E018-4548D2F93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DC9E67D-6E8A-076F-B8F0-1555DD821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EE824751-DF12-1994-B858-A68C97087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56837" y="1444751"/>
            <a:ext cx="7392265" cy="592272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7600" dirty="0"/>
              <a:t>Uniek</a:t>
            </a:r>
          </a:p>
          <a:p>
            <a:pPr marL="0" indent="0">
              <a:buNone/>
            </a:pPr>
            <a:r>
              <a:rPr lang="nl-NL" sz="7600" dirty="0"/>
              <a:t>Uitermate </a:t>
            </a:r>
          </a:p>
          <a:p>
            <a:pPr marL="0" indent="0">
              <a:buNone/>
            </a:pPr>
            <a:r>
              <a:rPr lang="nl-NL" sz="7600" dirty="0"/>
              <a:t>Uiteraard</a:t>
            </a:r>
          </a:p>
          <a:p>
            <a:pPr marL="0" indent="0">
              <a:buNone/>
            </a:pPr>
            <a:endParaRPr lang="nl-NL" sz="9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                               </a:t>
            </a:r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endParaRPr lang="nl-NL" sz="4000" dirty="0"/>
          </a:p>
          <a:p>
            <a:pPr marL="0" indent="0">
              <a:buNone/>
            </a:pPr>
            <a:r>
              <a:rPr lang="nl-NL" sz="4000" dirty="0"/>
              <a:t>	</a:t>
            </a:r>
          </a:p>
          <a:p>
            <a:pPr marL="0" indent="0">
              <a:buNone/>
            </a:pPr>
            <a:r>
              <a:rPr lang="nl-NL" sz="4000" dirty="0"/>
              <a:t>			</a:t>
            </a:r>
          </a:p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271B8C8-52C7-B0B8-E640-70A42FF6D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U		</a:t>
            </a:r>
          </a:p>
        </p:txBody>
      </p:sp>
      <p:pic>
        <p:nvPicPr>
          <p:cNvPr id="1026" name="Picture 2" descr="Vragen over feest voor asielzoekers - Vlietnieuws">
            <a:extLst>
              <a:ext uri="{FF2B5EF4-FFF2-40B4-BE49-F238E27FC236}">
                <a16:creationId xmlns:a16="http://schemas.microsoft.com/office/drawing/2014/main" id="{B74791C3-AC43-7E17-EE9C-04788B1CC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8976" y="340100"/>
            <a:ext cx="4040126" cy="2817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059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1DAD8-49BC-AE8E-59A5-2CF2AB187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2B4614DE-BEDB-6E05-6F49-D72B3B4BD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0EEF1F1A-23CA-30A2-CB69-EACD64F0B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0016" y="310552"/>
            <a:ext cx="6652196" cy="643853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nl-NL" sz="11200" dirty="0"/>
              <a:t>                                           </a:t>
            </a:r>
          </a:p>
          <a:p>
            <a:pPr marL="0" indent="0">
              <a:buNone/>
            </a:pPr>
            <a:r>
              <a:rPr lang="nl-NL" sz="11200" dirty="0"/>
              <a:t>                                                      </a:t>
            </a:r>
            <a:r>
              <a:rPr lang="nl-NL" sz="11200" dirty="0">
                <a:solidFill>
                  <a:srgbClr val="FF0000"/>
                </a:solidFill>
              </a:rPr>
              <a:t>V</a:t>
            </a:r>
            <a:r>
              <a:rPr lang="nl-NL" sz="11200" dirty="0"/>
              <a:t>os, Vlinder</a:t>
            </a:r>
          </a:p>
          <a:p>
            <a:pPr marL="0" indent="0">
              <a:buNone/>
            </a:pPr>
            <a:endParaRPr lang="nl-NL" sz="12300" dirty="0"/>
          </a:p>
          <a:p>
            <a:pPr marL="0" indent="0">
              <a:buNone/>
            </a:pPr>
            <a:endParaRPr lang="nl-NL" sz="16000" dirty="0"/>
          </a:p>
          <a:p>
            <a:pPr marL="0" indent="0">
              <a:buNone/>
            </a:pPr>
            <a:r>
              <a:rPr lang="nl-NL" sz="16000" dirty="0"/>
              <a:t>			 </a:t>
            </a:r>
            <a:r>
              <a:rPr lang="nl-NL" sz="11200" dirty="0"/>
              <a:t>van ‘t </a:t>
            </a:r>
            <a:r>
              <a:rPr lang="nl-NL" sz="11200" dirty="0">
                <a:solidFill>
                  <a:srgbClr val="FF0000"/>
                </a:solidFill>
              </a:rPr>
              <a:t>V</a:t>
            </a:r>
            <a:r>
              <a:rPr lang="nl-NL" sz="11200" dirty="0"/>
              <a:t>erlaat, Mathijs</a:t>
            </a:r>
            <a:endParaRPr lang="nl-NL" sz="16000" dirty="0"/>
          </a:p>
          <a:p>
            <a:pPr marL="0" indent="0">
              <a:buNone/>
            </a:pPr>
            <a:r>
              <a:rPr lang="nl-NL" sz="14400" dirty="0"/>
              <a:t>Vrolijk             </a:t>
            </a:r>
          </a:p>
          <a:p>
            <a:pPr marL="0" indent="0">
              <a:buNone/>
            </a:pPr>
            <a:r>
              <a:rPr lang="nl-NL" sz="14400" dirty="0"/>
              <a:t>Vriendelijk </a:t>
            </a:r>
          </a:p>
          <a:p>
            <a:pPr marL="0" indent="0">
              <a:buNone/>
            </a:pPr>
            <a:r>
              <a:rPr lang="nl-NL" sz="14400"/>
              <a:t>Verkering             </a:t>
            </a:r>
            <a:r>
              <a:rPr lang="nl-NL" sz="11200"/>
              <a:t>van </a:t>
            </a:r>
            <a:r>
              <a:rPr lang="nl-NL" sz="11200" dirty="0"/>
              <a:t>der </a:t>
            </a:r>
            <a:r>
              <a:rPr lang="nl-NL" sz="11200" dirty="0">
                <a:solidFill>
                  <a:srgbClr val="FF0000"/>
                </a:solidFill>
              </a:rPr>
              <a:t>V</a:t>
            </a:r>
            <a:r>
              <a:rPr lang="nl-NL" sz="11200" dirty="0"/>
              <a:t>eer, Kasper</a:t>
            </a:r>
          </a:p>
          <a:p>
            <a:pPr marL="0" indent="0">
              <a:buNone/>
            </a:pPr>
            <a:r>
              <a:rPr lang="nl-NL" sz="14400" dirty="0"/>
              <a:t>Voorspel</a:t>
            </a:r>
          </a:p>
          <a:p>
            <a:pPr marL="0" indent="0">
              <a:buNone/>
            </a:pPr>
            <a:r>
              <a:rPr lang="nl-NL" sz="14400" dirty="0"/>
              <a:t>Veelbelovend                        </a:t>
            </a:r>
          </a:p>
          <a:p>
            <a:pPr marL="0" indent="0">
              <a:buNone/>
            </a:pPr>
            <a:r>
              <a:rPr lang="nl-NL" sz="7300" dirty="0"/>
              <a:t>			</a:t>
            </a:r>
            <a:r>
              <a:rPr lang="nl-NL" sz="4000" dirty="0"/>
              <a:t>	</a:t>
            </a:r>
          </a:p>
          <a:p>
            <a:pPr marL="0" indent="0">
              <a:buNone/>
            </a:pPr>
            <a:endParaRPr lang="nl-NL" sz="11200" dirty="0"/>
          </a:p>
          <a:p>
            <a:pPr marL="0" indent="0">
              <a:buNone/>
            </a:pPr>
            <a:r>
              <a:rPr lang="nl-NL" sz="11200" dirty="0"/>
              <a:t>                                                    </a:t>
            </a:r>
            <a:r>
              <a:rPr lang="nl-NL" sz="11200" dirty="0" err="1">
                <a:solidFill>
                  <a:srgbClr val="FF0000"/>
                </a:solidFill>
              </a:rPr>
              <a:t>V</a:t>
            </a:r>
            <a:r>
              <a:rPr lang="nl-NL" sz="11200" dirty="0" err="1"/>
              <a:t>iveen</a:t>
            </a:r>
            <a:r>
              <a:rPr lang="nl-NL" sz="11200" dirty="0"/>
              <a:t>, Kimi</a:t>
            </a:r>
            <a:r>
              <a:rPr lang="nl-NL" sz="4000" dirty="0"/>
              <a:t>	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63044A0-5B9A-DBCC-8806-23B70B811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V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6D1CB96-00B4-8A46-A794-76DFACB00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9203" y="3318689"/>
            <a:ext cx="971685" cy="145752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AEFE4AFC-3097-FBA4-1149-EF0D7C0BA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9203" y="4983614"/>
            <a:ext cx="1021080" cy="153162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930B0241-B2ED-9425-AE39-23F9EEC865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28256" y="119070"/>
            <a:ext cx="933580" cy="1400370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C033C385-7295-3357-A83C-52D8167EC1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8256" y="1710922"/>
            <a:ext cx="933580" cy="140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74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4175A-08DE-060A-7D1E-413B73847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C39060B5-46EC-B0CE-D3D7-49E6AE235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E9CE032-19FF-AF47-8F26-B7E6C1B7B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5501" y="0"/>
            <a:ext cx="7104924" cy="673268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nl-NL" sz="2800" dirty="0"/>
              <a:t>                                           </a:t>
            </a:r>
            <a:endParaRPr lang="nl-NL" sz="3600" dirty="0"/>
          </a:p>
          <a:p>
            <a:pPr marL="0" indent="0">
              <a:buNone/>
            </a:pPr>
            <a:r>
              <a:rPr lang="nl-NL" sz="3300" dirty="0"/>
              <a:t>                                V</a:t>
            </a:r>
            <a:r>
              <a:rPr lang="nl-NL" sz="3900" dirty="0"/>
              <a:t>an </a:t>
            </a:r>
            <a:r>
              <a:rPr lang="nl-NL" sz="3900" dirty="0">
                <a:solidFill>
                  <a:srgbClr val="FF0000"/>
                </a:solidFill>
              </a:rPr>
              <a:t>W</a:t>
            </a:r>
            <a:r>
              <a:rPr lang="nl-NL" sz="3900" dirty="0"/>
              <a:t>eelden, Naomi</a:t>
            </a:r>
          </a:p>
          <a:p>
            <a:pPr marL="0" indent="0">
              <a:buNone/>
            </a:pPr>
            <a:endParaRPr lang="nl-NL" sz="4600" dirty="0"/>
          </a:p>
          <a:p>
            <a:pPr marL="0" indent="0">
              <a:buNone/>
            </a:pPr>
            <a:r>
              <a:rPr lang="nl-NL" sz="3600" dirty="0"/>
              <a:t>                                                   </a:t>
            </a:r>
          </a:p>
          <a:p>
            <a:pPr marL="0" indent="0">
              <a:buNone/>
            </a:pPr>
            <a:r>
              <a:rPr lang="nl-NL" sz="3900" dirty="0"/>
              <a:t>Werker                                  </a:t>
            </a:r>
            <a:r>
              <a:rPr lang="nl-NL" sz="3900" dirty="0">
                <a:solidFill>
                  <a:srgbClr val="FF0000"/>
                </a:solidFill>
              </a:rPr>
              <a:t>W</a:t>
            </a:r>
            <a:r>
              <a:rPr lang="nl-NL" sz="3900" dirty="0"/>
              <a:t>ink, Tijs</a:t>
            </a:r>
          </a:p>
          <a:p>
            <a:pPr marL="0" indent="0">
              <a:buNone/>
            </a:pPr>
            <a:r>
              <a:rPr lang="nl-NL" sz="3900" dirty="0"/>
              <a:t>Wanhoop</a:t>
            </a:r>
          </a:p>
          <a:p>
            <a:pPr marL="0" indent="0">
              <a:buNone/>
            </a:pPr>
            <a:r>
              <a:rPr lang="nl-NL" sz="3900" dirty="0"/>
              <a:t>Welgemanierd</a:t>
            </a:r>
          </a:p>
          <a:p>
            <a:pPr marL="0" indent="0">
              <a:buNone/>
            </a:pPr>
            <a:r>
              <a:rPr lang="nl-NL" sz="3900" dirty="0"/>
              <a:t>Worstelen               </a:t>
            </a:r>
            <a:r>
              <a:rPr lang="nl-NL" sz="3900" dirty="0">
                <a:solidFill>
                  <a:srgbClr val="FF0000"/>
                </a:solidFill>
              </a:rPr>
              <a:t>W</a:t>
            </a:r>
            <a:r>
              <a:rPr lang="nl-NL" sz="3900" dirty="0"/>
              <a:t>esterhout, Stijn</a:t>
            </a:r>
          </a:p>
          <a:p>
            <a:pPr marL="0" indent="0">
              <a:buNone/>
            </a:pPr>
            <a:r>
              <a:rPr lang="nl-NL" sz="3900" dirty="0"/>
              <a:t>Weifelend</a:t>
            </a:r>
          </a:p>
          <a:p>
            <a:pPr marL="0" indent="0">
              <a:buNone/>
            </a:pPr>
            <a:r>
              <a:rPr lang="nl-NL" sz="3900" dirty="0"/>
              <a:t>Waardevol                      </a:t>
            </a:r>
            <a:r>
              <a:rPr lang="nl-NL" sz="3900" dirty="0">
                <a:solidFill>
                  <a:srgbClr val="FF0000"/>
                </a:solidFill>
              </a:rPr>
              <a:t>W</a:t>
            </a:r>
            <a:r>
              <a:rPr lang="nl-NL" sz="3900" dirty="0"/>
              <a:t>olters, Abel  </a:t>
            </a:r>
            <a:r>
              <a:rPr lang="nl-NL" sz="2800" dirty="0"/>
              <a:t>                                                                                                   </a:t>
            </a:r>
            <a:endParaRPr lang="nl-NL" sz="390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D2529E6-1760-C248-9A24-536B6ACB5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W                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4F5C7B9-CA54-6621-BB56-961DA7369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1504" y="5284680"/>
            <a:ext cx="933580" cy="144800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83E29085-DE4C-0B02-4803-3FC1960235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5627" y="3651988"/>
            <a:ext cx="965335" cy="1448002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F81A0E2F-856A-BBCA-1FCF-CC1E46C6B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5627" y="2057400"/>
            <a:ext cx="939932" cy="140989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EC38FC7F-70A2-A678-240C-192C0E792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5627" y="366413"/>
            <a:ext cx="965335" cy="1448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548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5E4E3-BB84-6C4C-DF2E-FF2B4BD07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A15D4EF-4BE8-D656-BB1E-C4901C004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EC41F366-00EA-1B97-903B-0B818D6E5F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543209"/>
            <a:ext cx="6172200" cy="5317842"/>
          </a:xfrm>
        </p:spPr>
        <p:txBody>
          <a:bodyPr>
            <a:normAutofit/>
          </a:bodyPr>
          <a:lstStyle/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sz="4300" dirty="0"/>
          </a:p>
          <a:p>
            <a:pPr marL="0" indent="0">
              <a:buNone/>
            </a:pPr>
            <a:endParaRPr lang="nl-NL" sz="4800" dirty="0"/>
          </a:p>
          <a:p>
            <a:pPr marL="0" indent="0">
              <a:buNone/>
            </a:pPr>
            <a:endParaRPr lang="nl-NL" sz="4800" dirty="0"/>
          </a:p>
          <a:p>
            <a:pPr marL="0" indent="0">
              <a:buNone/>
            </a:pPr>
            <a:r>
              <a:rPr lang="nl-NL" sz="4800" dirty="0" err="1"/>
              <a:t>E</a:t>
            </a:r>
            <a:r>
              <a:rPr lang="nl-NL" sz="10000" dirty="0" err="1">
                <a:solidFill>
                  <a:srgbClr val="FF0000"/>
                </a:solidFill>
              </a:rPr>
              <a:t>X</a:t>
            </a:r>
            <a:r>
              <a:rPr lang="nl-NL" sz="4800" dirty="0" err="1"/>
              <a:t>tra</a:t>
            </a:r>
            <a:r>
              <a:rPr lang="nl-NL" sz="4300" dirty="0"/>
              <a:t>	(spier)bundels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4EE3DD7-2326-D054-AAB2-54AA60D6DA50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nl-NL" sz="20000" dirty="0"/>
              <a:t>X</a:t>
            </a:r>
          </a:p>
        </p:txBody>
      </p:sp>
      <p:sp>
        <p:nvSpPr>
          <p:cNvPr id="5" name="AutoShape 2" descr="Afbeeldingsresultaten voor darts plaatje van 2 pijlen in vorm van een kruis">
            <a:extLst>
              <a:ext uri="{FF2B5EF4-FFF2-40B4-BE49-F238E27FC236}">
                <a16:creationId xmlns:a16="http://schemas.microsoft.com/office/drawing/2014/main" id="{E5215A7F-A817-755A-80CD-7D4DBC8E116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pic>
        <p:nvPicPr>
          <p:cNvPr id="2" name="Picture 2" descr="Leren is leuk': jeuktaal in het onderwijs (1) – 't exkofschip">
            <a:extLst>
              <a:ext uri="{FF2B5EF4-FFF2-40B4-BE49-F238E27FC236}">
                <a16:creationId xmlns:a16="http://schemas.microsoft.com/office/drawing/2014/main" id="{F01FE44F-C9E8-81BD-74CA-FFCA26D07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25901"/>
            <a:ext cx="4324843" cy="247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79424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9C15C-DEEC-E96C-4066-6B40CE8F8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9D8597DD-5064-F3EB-7621-6B2C9331B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DA16FF98-6A1F-70A8-2859-C19DD47EC2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sz="4000" dirty="0"/>
          </a:p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FDADBA31-AE00-382F-AF5F-8B9569D874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8800"/>
            <a:ext cx="3957450" cy="4040188"/>
          </a:xfrm>
        </p:spPr>
        <p:txBody>
          <a:bodyPr>
            <a:normAutofit/>
          </a:bodyPr>
          <a:lstStyle/>
          <a:p>
            <a:r>
              <a:rPr lang="nl-NL" sz="20000" dirty="0"/>
              <a:t>Y  </a:t>
            </a:r>
          </a:p>
          <a:p>
            <a:endParaRPr lang="nl-NL" sz="20000" dirty="0"/>
          </a:p>
        </p:txBody>
      </p:sp>
      <p:pic>
        <p:nvPicPr>
          <p:cNvPr id="2" name="Picture 2" descr="Man Hand Writing Yes You Can With Black Marker On Visual Screen. Isolated  On Background. Business, Technology, Internet Concept. Stock Photo Stock  Photo, Picture And Royalty Free Image. Image 54451194.">
            <a:extLst>
              <a:ext uri="{FF2B5EF4-FFF2-40B4-BE49-F238E27FC236}">
                <a16:creationId xmlns:a16="http://schemas.microsoft.com/office/drawing/2014/main" id="{20EA43CC-9C10-56FD-53E4-BBFEEA481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200" y="1828800"/>
            <a:ext cx="3091800" cy="2485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BBD38FF-FCE1-412A-4F30-9DFFB46520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7163" y="1069848"/>
            <a:ext cx="5071872" cy="380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830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>
            <a:extLst>
              <a:ext uri="{FF2B5EF4-FFF2-40B4-BE49-F238E27FC236}">
                <a16:creationId xmlns:a16="http://schemas.microsoft.com/office/drawing/2014/main" id="{8C3CD50B-FE62-4269-BABF-85DC7A54E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0" name="Tijdelijke aanduiding voor inhoud 9">
            <a:extLst>
              <a:ext uri="{FF2B5EF4-FFF2-40B4-BE49-F238E27FC236}">
                <a16:creationId xmlns:a16="http://schemas.microsoft.com/office/drawing/2014/main" id="{9203D354-A78C-411E-9BA4-07D7138175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sz="25000" dirty="0"/>
              <a:t>Z</a:t>
            </a:r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61B0E3FC-731D-4FB9-B64D-93109FAD54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18486" y="1889794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5400" dirty="0"/>
          </a:p>
          <a:p>
            <a:pPr marL="0" indent="0">
              <a:buNone/>
            </a:pPr>
            <a:r>
              <a:rPr lang="nl-NL" sz="4800" dirty="0">
                <a:solidFill>
                  <a:srgbClr val="FF0000"/>
                </a:solidFill>
              </a:rPr>
              <a:t>Z</a:t>
            </a:r>
            <a:r>
              <a:rPr lang="nl-NL" sz="4800" dirty="0"/>
              <a:t>eker</a:t>
            </a:r>
          </a:p>
        </p:txBody>
      </p:sp>
      <p:pic>
        <p:nvPicPr>
          <p:cNvPr id="1026" name="Picture 2" descr="Afbeeldingen over Gefeliciteerd – Blader in stockfoto's, vectoren en  video's over 1,873,784 | Adobe Stock">
            <a:extLst>
              <a:ext uri="{FF2B5EF4-FFF2-40B4-BE49-F238E27FC236}">
                <a16:creationId xmlns:a16="http://schemas.microsoft.com/office/drawing/2014/main" id="{2FF93ADA-04EA-26DC-2F88-E4C4F62BBC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480" y="4239492"/>
            <a:ext cx="6700058" cy="213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A8FA0BB-595B-3BF1-6B5E-D0B1882FA9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150" y="367828"/>
            <a:ext cx="3866389" cy="2494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Zo trots op jou - Snelwenskaart.nl">
            <a:extLst>
              <a:ext uri="{FF2B5EF4-FFF2-40B4-BE49-F238E27FC236}">
                <a16:creationId xmlns:a16="http://schemas.microsoft.com/office/drawing/2014/main" id="{D8B673B0-DB0A-DE93-A789-F0BEC2AE7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132" y="364519"/>
            <a:ext cx="2617560" cy="198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80400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FCC95F4B0F84846817266FD15D43CEF" ma:contentTypeVersion="11" ma:contentTypeDescription="Een nieuw document maken." ma:contentTypeScope="" ma:versionID="d373d5a5efad90e71280050fe6106a00">
  <xsd:schema xmlns:xsd="http://www.w3.org/2001/XMLSchema" xmlns:xs="http://www.w3.org/2001/XMLSchema" xmlns:p="http://schemas.microsoft.com/office/2006/metadata/properties" xmlns:ns2="aea0ef07-8953-4b4b-ae67-4666380d3cf8" xmlns:ns3="745999a9-f6ec-4c49-98c1-11d32e2ee1c5" targetNamespace="http://schemas.microsoft.com/office/2006/metadata/properties" ma:root="true" ma:fieldsID="a4dea9f117a3c4e311626200504eb4e8" ns2:_="" ns3:_="">
    <xsd:import namespace="aea0ef07-8953-4b4b-ae67-4666380d3cf8"/>
    <xsd:import namespace="745999a9-f6ec-4c49-98c1-11d32e2ee1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0ef07-8953-4b4b-ae67-4666380d3c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fb0bac05-21a1-46b6-83a8-c612499d386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5999a9-f6ec-4c49-98c1-11d32e2ee1c5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e3a0756b-7bda-4a6b-822e-dc4ea060d65a}" ma:internalName="TaxCatchAll" ma:showField="CatchAllData" ma:web="745999a9-f6ec-4c49-98c1-11d32e2ee1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ea0ef07-8953-4b4b-ae67-4666380d3cf8">
      <Terms xmlns="http://schemas.microsoft.com/office/infopath/2007/PartnerControls"/>
    </lcf76f155ced4ddcb4097134ff3c332f>
    <TaxCatchAll xmlns="745999a9-f6ec-4c49-98c1-11d32e2ee1c5" xsi:nil="true"/>
  </documentManagement>
</p:properties>
</file>

<file path=customXml/itemProps1.xml><?xml version="1.0" encoding="utf-8"?>
<ds:datastoreItem xmlns:ds="http://schemas.openxmlformats.org/officeDocument/2006/customXml" ds:itemID="{1EB0750F-5413-44BE-9D71-6A2F169DFB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0ef07-8953-4b4b-ae67-4666380d3cf8"/>
    <ds:schemaRef ds:uri="745999a9-f6ec-4c49-98c1-11d32e2ee1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A0A61B3-D08C-4A7E-A290-F0977CB95C8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18438F-75B4-4171-816B-000DD413C4F4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745999a9-f6ec-4c49-98c1-11d32e2ee1c5"/>
    <ds:schemaRef ds:uri="aea0ef07-8953-4b4b-ae67-4666380d3cf8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1608</TotalTime>
  <Words>418</Words>
  <Application>Microsoft Office PowerPoint</Application>
  <PresentationFormat>Breedbeeld</PresentationFormat>
  <Paragraphs>299</Paragraphs>
  <Slides>31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31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Rechten</vt:lpstr>
      <vt:lpstr>PowerPoint-presentatie</vt:lpstr>
      <vt:lpstr>PowerPoint-presentatie</vt:lpstr>
      <vt:lpstr>           </vt:lpstr>
      <vt:lpstr>PowerPoint-presentatie</vt:lpstr>
      <vt:lpstr>PowerPoint-presentatie</vt:lpstr>
      <vt:lpstr>PowerPoint-presentatie</vt:lpstr>
      <vt:lpstr>PowerPoint-presentatie</vt:lpstr>
      <vt:lpstr>   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Diplomering</dc:title>
  <dc:creator>Astrid</dc:creator>
  <cp:lastModifiedBy>Steegwijk - Esser, Astrid</cp:lastModifiedBy>
  <cp:revision>99</cp:revision>
  <dcterms:created xsi:type="dcterms:W3CDTF">2024-02-08T18:51:24Z</dcterms:created>
  <dcterms:modified xsi:type="dcterms:W3CDTF">2026-07-08T20:58:53Z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0x010100BFCC95F4B0F84846817266FD15D43CEF</vt:lpwstr>
  </property>
  <property fmtid="{D5CDD505-2E9C-101B-9397-08002B2CF9AE}" pid="3" name="MediaServiceImageTags">
    <vt:lpwstr/>
  </property>
</Properties>
</file>